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300" r:id="rId2"/>
    <p:sldId id="299" r:id="rId3"/>
    <p:sldId id="296" r:id="rId4"/>
  </p:sldIdLst>
  <p:sldSz cx="9144000" cy="6858000" type="screen4x3"/>
  <p:notesSz cx="6735763" cy="9866313"/>
  <p:defaultTextStyle>
    <a:defPPr>
      <a:defRPr lang="ja-JP"/>
    </a:defPPr>
    <a:lvl1pPr algn="l" rtl="0" fontAlgn="base">
      <a:spcBef>
        <a:spcPct val="0"/>
      </a:spcBef>
      <a:spcAft>
        <a:spcPct val="0"/>
      </a:spcAft>
      <a:defRPr kumimoji="1" kern="1200">
        <a:solidFill>
          <a:schemeClr val="tx1"/>
        </a:solidFill>
        <a:latin typeface="Arial" charset="0"/>
        <a:ea typeface="ＭＳ Ｐゴシック" charset="-128"/>
        <a:cs typeface="+mn-cs"/>
      </a:defRPr>
    </a:lvl1pPr>
    <a:lvl2pPr marL="457200" algn="l" rtl="0" fontAlgn="base">
      <a:spcBef>
        <a:spcPct val="0"/>
      </a:spcBef>
      <a:spcAft>
        <a:spcPct val="0"/>
      </a:spcAft>
      <a:defRPr kumimoji="1" kern="1200">
        <a:solidFill>
          <a:schemeClr val="tx1"/>
        </a:solidFill>
        <a:latin typeface="Arial" charset="0"/>
        <a:ea typeface="ＭＳ Ｐゴシック" charset="-128"/>
        <a:cs typeface="+mn-cs"/>
      </a:defRPr>
    </a:lvl2pPr>
    <a:lvl3pPr marL="914400" algn="l" rtl="0" fontAlgn="base">
      <a:spcBef>
        <a:spcPct val="0"/>
      </a:spcBef>
      <a:spcAft>
        <a:spcPct val="0"/>
      </a:spcAft>
      <a:defRPr kumimoji="1" kern="1200">
        <a:solidFill>
          <a:schemeClr val="tx1"/>
        </a:solidFill>
        <a:latin typeface="Arial" charset="0"/>
        <a:ea typeface="ＭＳ Ｐゴシック" charset="-128"/>
        <a:cs typeface="+mn-cs"/>
      </a:defRPr>
    </a:lvl3pPr>
    <a:lvl4pPr marL="1371600" algn="l" rtl="0" fontAlgn="base">
      <a:spcBef>
        <a:spcPct val="0"/>
      </a:spcBef>
      <a:spcAft>
        <a:spcPct val="0"/>
      </a:spcAft>
      <a:defRPr kumimoji="1" kern="1200">
        <a:solidFill>
          <a:schemeClr val="tx1"/>
        </a:solidFill>
        <a:latin typeface="Arial" charset="0"/>
        <a:ea typeface="ＭＳ Ｐゴシック" charset="-128"/>
        <a:cs typeface="+mn-cs"/>
      </a:defRPr>
    </a:lvl4pPr>
    <a:lvl5pPr marL="1828800" algn="l" rtl="0" fontAlgn="base">
      <a:spcBef>
        <a:spcPct val="0"/>
      </a:spcBef>
      <a:spcAft>
        <a:spcPct val="0"/>
      </a:spcAft>
      <a:defRPr kumimoji="1" kern="1200">
        <a:solidFill>
          <a:schemeClr val="tx1"/>
        </a:solidFill>
        <a:latin typeface="Arial" charset="0"/>
        <a:ea typeface="ＭＳ Ｐゴシック" charset="-128"/>
        <a:cs typeface="+mn-cs"/>
      </a:defRPr>
    </a:lvl5pPr>
    <a:lvl6pPr marL="2286000" algn="l" defTabSz="914400" rtl="0" eaLnBrk="1" latinLnBrk="0" hangingPunct="1">
      <a:defRPr kumimoji="1" kern="1200">
        <a:solidFill>
          <a:schemeClr val="tx1"/>
        </a:solidFill>
        <a:latin typeface="Arial" charset="0"/>
        <a:ea typeface="ＭＳ Ｐゴシック" charset="-128"/>
        <a:cs typeface="+mn-cs"/>
      </a:defRPr>
    </a:lvl6pPr>
    <a:lvl7pPr marL="2743200" algn="l" defTabSz="914400" rtl="0" eaLnBrk="1" latinLnBrk="0" hangingPunct="1">
      <a:defRPr kumimoji="1" kern="1200">
        <a:solidFill>
          <a:schemeClr val="tx1"/>
        </a:solidFill>
        <a:latin typeface="Arial" charset="0"/>
        <a:ea typeface="ＭＳ Ｐゴシック" charset="-128"/>
        <a:cs typeface="+mn-cs"/>
      </a:defRPr>
    </a:lvl7pPr>
    <a:lvl8pPr marL="3200400" algn="l" defTabSz="914400" rtl="0" eaLnBrk="1" latinLnBrk="0" hangingPunct="1">
      <a:defRPr kumimoji="1" kern="1200">
        <a:solidFill>
          <a:schemeClr val="tx1"/>
        </a:solidFill>
        <a:latin typeface="Arial" charset="0"/>
        <a:ea typeface="ＭＳ Ｐゴシック" charset="-128"/>
        <a:cs typeface="+mn-cs"/>
      </a:defRPr>
    </a:lvl8pPr>
    <a:lvl9pPr marL="3657600" algn="l" defTabSz="914400" rtl="0" eaLnBrk="1" latinLnBrk="0" hangingPunct="1">
      <a:defRPr kumimoji="1" kern="1200">
        <a:solidFill>
          <a:schemeClr val="tx1"/>
        </a:solidFill>
        <a:latin typeface="Arial"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B9180CB0-85E8-EAA0-1304-8C2ADD6AE2E0}" name="平塚秀樹" initials="平塚秀樹" userId="S::hiratsuka@sunbeamcojp.onmicrosoft.com::c04fa122-81ae-4be4-948c-c1030ab9ae1c"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33C8"/>
    <a:srgbClr val="FF0000"/>
    <a:srgbClr val="FFFF99"/>
    <a:srgbClr val="99FF99"/>
    <a:srgbClr val="66FF99"/>
    <a:srgbClr val="FFCCFF"/>
    <a:srgbClr val="9BDFF7"/>
    <a:srgbClr val="8BD9F5"/>
    <a:srgbClr val="68CEF2"/>
    <a:srgbClr val="4087C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6566B2FA-D982-4FF3-81D2-56447B08EF22}" v="783" dt="2023-06-09T12:50:59.923"/>
    <p1510:client id="{AAB51E67-4E7C-487A-9EB9-CC311B3484FA}" v="111" dt="2023-06-09T12:50:59.923"/>
    <p1510:client id="{CCD9AF67-60D8-4FD0-9477-6EF0DE7D0CFC}" v="17" dt="2023-08-24T01:03:45.786"/>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630" autoAdjust="0"/>
    <p:restoredTop sz="94660"/>
  </p:normalViewPr>
  <p:slideViewPr>
    <p:cSldViewPr snapToGrid="0">
      <p:cViewPr>
        <p:scale>
          <a:sx n="125" d="100"/>
          <a:sy n="125" d="100"/>
        </p:scale>
        <p:origin x="2352" y="61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11" Type="http://schemas.microsoft.com/office/2018/10/relationships/authors" Target="authors.xml"/><Relationship Id="rId5" Type="http://schemas.openxmlformats.org/officeDocument/2006/relationships/notesMaster" Target="notesMasters/notesMaster1.xml"/><Relationship Id="rId10" Type="http://schemas.microsoft.com/office/2015/10/relationships/revisionInfo" Target="revisionInfo.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19413" cy="495300"/>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14763" y="0"/>
            <a:ext cx="2919412" cy="495300"/>
          </a:xfrm>
          <a:prstGeom prst="rect">
            <a:avLst/>
          </a:prstGeom>
        </p:spPr>
        <p:txBody>
          <a:bodyPr vert="horz" lIns="91440" tIns="45720" rIns="91440" bIns="45720" rtlCol="0"/>
          <a:lstStyle>
            <a:lvl1pPr algn="r">
              <a:defRPr sz="1200"/>
            </a:lvl1pPr>
          </a:lstStyle>
          <a:p>
            <a:fld id="{901218B9-EA3E-4222-947E-51A9A78A0046}" type="datetimeFigureOut">
              <a:rPr kumimoji="1" lang="ja-JP" altLang="en-US" smtClean="0"/>
              <a:t>2023/9/7</a:t>
            </a:fld>
            <a:endParaRPr kumimoji="1" lang="ja-JP" altLang="en-US"/>
          </a:p>
        </p:txBody>
      </p:sp>
      <p:sp>
        <p:nvSpPr>
          <p:cNvPr id="4" name="スライド イメージ プレースホルダー 3"/>
          <p:cNvSpPr>
            <a:spLocks noGrp="1" noRot="1" noChangeAspect="1"/>
          </p:cNvSpPr>
          <p:nvPr>
            <p:ph type="sldImg" idx="2"/>
          </p:nvPr>
        </p:nvSpPr>
        <p:spPr>
          <a:xfrm>
            <a:off x="1147763" y="1233488"/>
            <a:ext cx="4440237" cy="33289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73100" y="4748213"/>
            <a:ext cx="5389563" cy="3884612"/>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371013"/>
            <a:ext cx="2919413" cy="495300"/>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14763" y="9371013"/>
            <a:ext cx="2919412" cy="495300"/>
          </a:xfrm>
          <a:prstGeom prst="rect">
            <a:avLst/>
          </a:prstGeom>
        </p:spPr>
        <p:txBody>
          <a:bodyPr vert="horz" lIns="91440" tIns="45720" rIns="91440" bIns="45720" rtlCol="0" anchor="b"/>
          <a:lstStyle>
            <a:lvl1pPr algn="r">
              <a:defRPr sz="1200"/>
            </a:lvl1pPr>
          </a:lstStyle>
          <a:p>
            <a:fld id="{C0BEDF7A-FE26-4317-B209-8615B6669A02}" type="slidenum">
              <a:rPr kumimoji="1" lang="ja-JP" altLang="en-US" smtClean="0"/>
              <a:t>‹#›</a:t>
            </a:fld>
            <a:endParaRPr kumimoji="1" lang="ja-JP" altLang="en-US"/>
          </a:p>
        </p:txBody>
      </p:sp>
    </p:spTree>
    <p:extLst>
      <p:ext uri="{BB962C8B-B14F-4D97-AF65-F5344CB8AC3E}">
        <p14:creationId xmlns:p14="http://schemas.microsoft.com/office/powerpoint/2010/main" val="116125296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0BEDF7A-FE26-4317-B209-8615B6669A02}" type="slidenum">
              <a:rPr kumimoji="1" lang="ja-JP" altLang="en-US" smtClean="0"/>
              <a:t>1</a:t>
            </a:fld>
            <a:endParaRPr kumimoji="1" lang="ja-JP" altLang="en-US"/>
          </a:p>
        </p:txBody>
      </p:sp>
    </p:spTree>
    <p:extLst>
      <p:ext uri="{BB962C8B-B14F-4D97-AF65-F5344CB8AC3E}">
        <p14:creationId xmlns:p14="http://schemas.microsoft.com/office/powerpoint/2010/main" val="22447479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C0BEDF7A-FE26-4317-B209-8615B6669A02}" type="slidenum">
              <a:rPr kumimoji="1" lang="ja-JP" altLang="en-US" smtClean="0"/>
              <a:t>3</a:t>
            </a:fld>
            <a:endParaRPr kumimoji="1" lang="ja-JP" altLang="en-US"/>
          </a:p>
        </p:txBody>
      </p:sp>
    </p:spTree>
    <p:extLst>
      <p:ext uri="{BB962C8B-B14F-4D97-AF65-F5344CB8AC3E}">
        <p14:creationId xmlns:p14="http://schemas.microsoft.com/office/powerpoint/2010/main" val="143823597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pic>
        <p:nvPicPr>
          <p:cNvPr id="4" name="Picture 7" descr="mlit_top"/>
          <p:cNvPicPr>
            <a:picLocks noChangeAspect="1" noChangeArrowheads="1"/>
          </p:cNvPicPr>
          <p:nvPr userDrawn="1"/>
        </p:nvPicPr>
        <p:blipFill>
          <a:blip r:embed="rId2">
            <a:extLst>
              <a:ext uri="{28A0092B-C50C-407E-A947-70E740481C1C}">
                <a14:useLocalDpi xmlns:a14="http://schemas.microsoft.com/office/drawing/2010/main" val="0"/>
              </a:ext>
            </a:extLst>
          </a:blip>
          <a:srcRect t="62230"/>
          <a:stretch>
            <a:fillRect/>
          </a:stretch>
        </p:blipFill>
        <p:spPr bwMode="auto">
          <a:xfrm>
            <a:off x="0" y="6524625"/>
            <a:ext cx="9144000" cy="333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ctangle 9"/>
          <p:cNvSpPr>
            <a:spLocks noChangeArrowheads="1"/>
          </p:cNvSpPr>
          <p:nvPr userDrawn="1"/>
        </p:nvSpPr>
        <p:spPr bwMode="auto">
          <a:xfrm>
            <a:off x="1692275" y="3284538"/>
            <a:ext cx="7451725" cy="73025"/>
          </a:xfrm>
          <a:prstGeom prst="rect">
            <a:avLst/>
          </a:prstGeom>
          <a:solidFill>
            <a:srgbClr val="0066CC"/>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endParaRPr lang="ja-JP" altLang="en-US"/>
          </a:p>
        </p:txBody>
      </p:sp>
      <p:pic>
        <p:nvPicPr>
          <p:cNvPr id="6" name="Picture 1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0" y="6051550"/>
            <a:ext cx="2124075" cy="473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 Box 12"/>
          <p:cNvSpPr txBox="1">
            <a:spLocks noChangeArrowheads="1"/>
          </p:cNvSpPr>
          <p:nvPr userDrawn="1"/>
        </p:nvSpPr>
        <p:spPr bwMode="auto">
          <a:xfrm>
            <a:off x="0" y="6524625"/>
            <a:ext cx="3636963" cy="274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eaLnBrk="1" hangingPunct="1"/>
            <a:r>
              <a:rPr lang="en-US" altLang="ja-JP" sz="1200" i="1">
                <a:solidFill>
                  <a:schemeClr val="bg1"/>
                </a:solidFill>
                <a:latin typeface="Times New Roman" pitchFamily="18" charset="0"/>
              </a:rPr>
              <a:t>Ministry of Land, Infrastructure, Transport and Tourism</a:t>
            </a:r>
          </a:p>
        </p:txBody>
      </p:sp>
      <p:sp>
        <p:nvSpPr>
          <p:cNvPr id="8" name="テキスト ボックス 18"/>
          <p:cNvSpPr txBox="1">
            <a:spLocks noChangeArrowheads="1"/>
          </p:cNvSpPr>
          <p:nvPr userDrawn="1"/>
        </p:nvSpPr>
        <p:spPr bwMode="auto">
          <a:xfrm>
            <a:off x="7993063" y="57150"/>
            <a:ext cx="1116012" cy="276999"/>
          </a:xfrm>
          <a:prstGeom prst="rect">
            <a:avLst/>
          </a:prstGeom>
          <a:noFill/>
          <a:ln w="1905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defRPr kumimoji="1">
                <a:solidFill>
                  <a:schemeClr val="tx1"/>
                </a:solidFill>
                <a:latin typeface="Arial" charset="0"/>
                <a:ea typeface="ＭＳ Ｐゴシック" charset="-128"/>
              </a:defRPr>
            </a:lvl1pPr>
            <a:lvl2pPr marL="742950" indent="-285750" eaLnBrk="0" hangingPunct="0">
              <a:defRPr kumimoji="1">
                <a:solidFill>
                  <a:schemeClr val="tx1"/>
                </a:solidFill>
                <a:latin typeface="Arial" charset="0"/>
                <a:ea typeface="ＭＳ Ｐゴシック" charset="-128"/>
              </a:defRPr>
            </a:lvl2pPr>
            <a:lvl3pPr marL="1143000" indent="-228600" eaLnBrk="0" hangingPunct="0">
              <a:defRPr kumimoji="1">
                <a:solidFill>
                  <a:schemeClr val="tx1"/>
                </a:solidFill>
                <a:latin typeface="Arial" charset="0"/>
                <a:ea typeface="ＭＳ Ｐゴシック" charset="-128"/>
              </a:defRPr>
            </a:lvl3pPr>
            <a:lvl4pPr marL="1600200" indent="-228600" eaLnBrk="0" hangingPunct="0">
              <a:defRPr kumimoji="1">
                <a:solidFill>
                  <a:schemeClr val="tx1"/>
                </a:solidFill>
                <a:latin typeface="Arial" charset="0"/>
                <a:ea typeface="ＭＳ Ｐゴシック" charset="-128"/>
              </a:defRPr>
            </a:lvl4pPr>
            <a:lvl5pPr marL="2057400" indent="-228600" eaLnBrk="0" hangingPunct="0">
              <a:defRPr kumimoji="1">
                <a:solidFill>
                  <a:schemeClr val="tx1"/>
                </a:solidFill>
                <a:latin typeface="Arial" charset="0"/>
                <a:ea typeface="ＭＳ Ｐゴシック" charset="-128"/>
              </a:defRPr>
            </a:lvl5pPr>
            <a:lvl6pPr marL="2514600" indent="-228600" eaLnBrk="0" fontAlgn="base" hangingPunct="0">
              <a:spcBef>
                <a:spcPct val="0"/>
              </a:spcBef>
              <a:spcAft>
                <a:spcPct val="0"/>
              </a:spcAft>
              <a:defRPr kumimoji="1">
                <a:solidFill>
                  <a:schemeClr val="tx1"/>
                </a:solidFill>
                <a:latin typeface="Arial" charset="0"/>
                <a:ea typeface="ＭＳ Ｐゴシック" charset="-128"/>
              </a:defRPr>
            </a:lvl6pPr>
            <a:lvl7pPr marL="2971800" indent="-228600" eaLnBrk="0" fontAlgn="base" hangingPunct="0">
              <a:spcBef>
                <a:spcPct val="0"/>
              </a:spcBef>
              <a:spcAft>
                <a:spcPct val="0"/>
              </a:spcAft>
              <a:defRPr kumimoji="1">
                <a:solidFill>
                  <a:schemeClr val="tx1"/>
                </a:solidFill>
                <a:latin typeface="Arial" charset="0"/>
                <a:ea typeface="ＭＳ Ｐゴシック" charset="-128"/>
              </a:defRPr>
            </a:lvl7pPr>
            <a:lvl8pPr marL="3429000" indent="-228600" eaLnBrk="0" fontAlgn="base" hangingPunct="0">
              <a:spcBef>
                <a:spcPct val="0"/>
              </a:spcBef>
              <a:spcAft>
                <a:spcPct val="0"/>
              </a:spcAft>
              <a:defRPr kumimoji="1">
                <a:solidFill>
                  <a:schemeClr val="tx1"/>
                </a:solidFill>
                <a:latin typeface="Arial" charset="0"/>
                <a:ea typeface="ＭＳ Ｐゴシック" charset="-128"/>
              </a:defRPr>
            </a:lvl8pPr>
            <a:lvl9pPr marL="3886200" indent="-228600" eaLnBrk="0" fontAlgn="base" hangingPunct="0">
              <a:spcBef>
                <a:spcPct val="0"/>
              </a:spcBef>
              <a:spcAft>
                <a:spcPct val="0"/>
              </a:spcAft>
              <a:defRPr kumimoji="1">
                <a:solidFill>
                  <a:schemeClr val="tx1"/>
                </a:solidFill>
                <a:latin typeface="Arial" charset="0"/>
                <a:ea typeface="ＭＳ Ｐゴシック" charset="-128"/>
              </a:defRPr>
            </a:lvl9pPr>
          </a:lstStyle>
          <a:p>
            <a:pPr algn="ctr" eaLnBrk="1" hangingPunct="1"/>
            <a:r>
              <a:rPr lang="en-US" altLang="ja-JP" sz="1200" b="1"/>
              <a:t>【</a:t>
            </a:r>
            <a:r>
              <a:rPr lang="ja-JP" altLang="en-US" sz="1200" b="1"/>
              <a:t>機密性２</a:t>
            </a:r>
            <a:r>
              <a:rPr lang="en-US" altLang="ja-JP" sz="1200" b="1"/>
              <a:t>】</a:t>
            </a:r>
          </a:p>
        </p:txBody>
      </p:sp>
      <p:sp>
        <p:nvSpPr>
          <p:cNvPr id="3074" name="Rectangle 2"/>
          <p:cNvSpPr>
            <a:spLocks noGrp="1" noChangeArrowheads="1"/>
          </p:cNvSpPr>
          <p:nvPr>
            <p:ph type="ctrTitle"/>
          </p:nvPr>
        </p:nvSpPr>
        <p:spPr>
          <a:xfrm>
            <a:off x="1619250" y="2133600"/>
            <a:ext cx="7524750" cy="1470025"/>
          </a:xfrm>
        </p:spPr>
        <p:txBody>
          <a:bodyPr/>
          <a:lstStyle>
            <a:lvl1pPr>
              <a:defRPr sz="4000"/>
            </a:lvl1pPr>
          </a:lstStyle>
          <a:p>
            <a:r>
              <a:rPr lang="ja-JP" altLang="en-US"/>
              <a:t>マスター タイトルの書式設定</a:t>
            </a:r>
          </a:p>
        </p:txBody>
      </p:sp>
      <p:sp>
        <p:nvSpPr>
          <p:cNvPr id="3075" name="Rectangle 3"/>
          <p:cNvSpPr>
            <a:spLocks noGrp="1" noChangeArrowheads="1"/>
          </p:cNvSpPr>
          <p:nvPr>
            <p:ph type="subTitle" idx="1"/>
          </p:nvPr>
        </p:nvSpPr>
        <p:spPr>
          <a:xfrm>
            <a:off x="1371600" y="3886200"/>
            <a:ext cx="6400800" cy="1752600"/>
          </a:xfrm>
        </p:spPr>
        <p:txBody>
          <a:bodyPr/>
          <a:lstStyle>
            <a:lvl1pPr marL="0" indent="0" algn="ctr">
              <a:buFontTx/>
              <a:buNone/>
              <a:defRPr/>
            </a:lvl1pPr>
          </a:lstStyle>
          <a:p>
            <a:r>
              <a:rPr lang="ja-JP" altLang="en-US"/>
              <a:t>マスター サブタイトルの書式設定</a:t>
            </a:r>
          </a:p>
        </p:txBody>
      </p:sp>
      <p:sp>
        <p:nvSpPr>
          <p:cNvPr id="9" name="Rectangle 4"/>
          <p:cNvSpPr>
            <a:spLocks noGrp="1" noChangeArrowheads="1"/>
          </p:cNvSpPr>
          <p:nvPr>
            <p:ph type="dt" sz="half" idx="10"/>
          </p:nvPr>
        </p:nvSpPr>
        <p:spPr/>
        <p:txBody>
          <a:bodyPr/>
          <a:lstStyle>
            <a:lvl1pPr>
              <a:defRPr/>
            </a:lvl1pPr>
          </a:lstStyle>
          <a:p>
            <a:pPr>
              <a:defRPr/>
            </a:pPr>
            <a:endParaRPr lang="en-US" altLang="ja-JP"/>
          </a:p>
        </p:txBody>
      </p:sp>
      <p:sp>
        <p:nvSpPr>
          <p:cNvPr id="10" name="Rectangle 5"/>
          <p:cNvSpPr>
            <a:spLocks noGrp="1" noChangeArrowheads="1"/>
          </p:cNvSpPr>
          <p:nvPr>
            <p:ph type="ftr" sz="quarter" idx="11"/>
          </p:nvPr>
        </p:nvSpPr>
        <p:spPr/>
        <p:txBody>
          <a:bodyPr/>
          <a:lstStyle>
            <a:lvl1pPr>
              <a:defRPr/>
            </a:lvl1pPr>
          </a:lstStyle>
          <a:p>
            <a:pPr>
              <a:defRPr/>
            </a:pPr>
            <a:endParaRPr lang="en-US" altLang="ja-JP"/>
          </a:p>
        </p:txBody>
      </p:sp>
      <p:sp>
        <p:nvSpPr>
          <p:cNvPr id="11" name="Rectangle 6"/>
          <p:cNvSpPr>
            <a:spLocks noGrp="1" noChangeArrowheads="1"/>
          </p:cNvSpPr>
          <p:nvPr>
            <p:ph type="sldNum" sz="quarter" idx="12"/>
          </p:nvPr>
        </p:nvSpPr>
        <p:spPr>
          <a:xfrm>
            <a:off x="6553200" y="6245225"/>
            <a:ext cx="2133600" cy="476250"/>
          </a:xfrm>
        </p:spPr>
        <p:txBody>
          <a:bodyPr/>
          <a:lstStyle>
            <a:lvl1pPr>
              <a:defRPr/>
            </a:lvl1pPr>
          </a:lstStyle>
          <a:p>
            <a:pPr>
              <a:defRPr/>
            </a:pPr>
            <a:fld id="{35C1E978-A3B9-4673-8199-379729392307}" type="slidenum">
              <a:rPr lang="en-US" altLang="ja-JP"/>
              <a:pPr>
                <a:defRPr/>
              </a:pPr>
              <a:t>‹#›</a:t>
            </a:fld>
            <a:endParaRPr lang="en-US" altLang="ja-JP"/>
          </a:p>
        </p:txBody>
      </p:sp>
    </p:spTree>
    <p:extLst>
      <p:ext uri="{BB962C8B-B14F-4D97-AF65-F5344CB8AC3E}">
        <p14:creationId xmlns:p14="http://schemas.microsoft.com/office/powerpoint/2010/main" val="1874205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CDB20612-914C-4BDE-8D4C-FEA4392E99F4}" type="slidenum">
              <a:rPr lang="en-US" altLang="ja-JP"/>
              <a:pPr>
                <a:defRPr/>
              </a:pPr>
              <a:t>‹#›</a:t>
            </a:fld>
            <a:endParaRPr lang="en-US" altLang="ja-JP"/>
          </a:p>
        </p:txBody>
      </p:sp>
    </p:spTree>
    <p:extLst>
      <p:ext uri="{BB962C8B-B14F-4D97-AF65-F5344CB8AC3E}">
        <p14:creationId xmlns:p14="http://schemas.microsoft.com/office/powerpoint/2010/main" val="3226494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515100" y="0"/>
            <a:ext cx="2171700" cy="6126163"/>
          </a:xfrm>
        </p:spPr>
        <p:txBody>
          <a:bodyPr vert="eaVert"/>
          <a:lstStyle/>
          <a:p>
            <a:r>
              <a:rPr lang="ja-JP" altLang="en-US"/>
              <a:t>マスター タイトルの書式設定</a:t>
            </a:r>
          </a:p>
        </p:txBody>
      </p:sp>
      <p:sp>
        <p:nvSpPr>
          <p:cNvPr id="3" name="縦書きテキスト プレースホルダ 2"/>
          <p:cNvSpPr>
            <a:spLocks noGrp="1"/>
          </p:cNvSpPr>
          <p:nvPr>
            <p:ph type="body" orient="vert" idx="1"/>
          </p:nvPr>
        </p:nvSpPr>
        <p:spPr>
          <a:xfrm>
            <a:off x="0" y="0"/>
            <a:ext cx="6362700" cy="612616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86FB01F7-FA20-4B15-9970-D297285851AC}" type="slidenum">
              <a:rPr lang="en-US" altLang="ja-JP"/>
              <a:pPr>
                <a:defRPr/>
              </a:pPr>
              <a:t>‹#›</a:t>
            </a:fld>
            <a:endParaRPr lang="en-US" altLang="ja-JP"/>
          </a:p>
        </p:txBody>
      </p:sp>
    </p:spTree>
    <p:extLst>
      <p:ext uri="{BB962C8B-B14F-4D97-AF65-F5344CB8AC3E}">
        <p14:creationId xmlns:p14="http://schemas.microsoft.com/office/powerpoint/2010/main" val="7014314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651FC12D-27C1-4F31-90C9-A93D49E44687}" type="slidenum">
              <a:rPr lang="en-US" altLang="ja-JP"/>
              <a:pPr>
                <a:defRPr/>
              </a:pPr>
              <a:t>‹#›</a:t>
            </a:fld>
            <a:endParaRPr lang="en-US" altLang="ja-JP"/>
          </a:p>
        </p:txBody>
      </p:sp>
    </p:spTree>
    <p:extLst>
      <p:ext uri="{BB962C8B-B14F-4D97-AF65-F5344CB8AC3E}">
        <p14:creationId xmlns:p14="http://schemas.microsoft.com/office/powerpoint/2010/main" val="37367066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a:t>マスター タイトルの書式設定</a:t>
            </a:r>
          </a:p>
        </p:txBody>
      </p:sp>
      <p:sp>
        <p:nvSpPr>
          <p:cNvPr id="3" name="テキスト プレースホル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A7694BDB-530F-4364-A4B7-5A1182A1D62D}" type="slidenum">
              <a:rPr lang="en-US" altLang="ja-JP"/>
              <a:pPr>
                <a:defRPr/>
              </a:pPr>
              <a:t>‹#›</a:t>
            </a:fld>
            <a:endParaRPr lang="en-US" altLang="ja-JP"/>
          </a:p>
        </p:txBody>
      </p:sp>
    </p:spTree>
    <p:extLst>
      <p:ext uri="{BB962C8B-B14F-4D97-AF65-F5344CB8AC3E}">
        <p14:creationId xmlns:p14="http://schemas.microsoft.com/office/powerpoint/2010/main" val="2540467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964DE403-68E0-47EB-9A36-3C247B164772}" type="slidenum">
              <a:rPr lang="en-US" altLang="ja-JP"/>
              <a:pPr>
                <a:defRPr/>
              </a:pPr>
              <a:t>‹#›</a:t>
            </a:fld>
            <a:endParaRPr lang="en-US" altLang="ja-JP"/>
          </a:p>
        </p:txBody>
      </p:sp>
    </p:spTree>
    <p:extLst>
      <p:ext uri="{BB962C8B-B14F-4D97-AF65-F5344CB8AC3E}">
        <p14:creationId xmlns:p14="http://schemas.microsoft.com/office/powerpoint/2010/main" val="20966065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a:t>マスター タイトルの書式設定</a:t>
            </a:r>
          </a:p>
        </p:txBody>
      </p:sp>
      <p:sp>
        <p:nvSpPr>
          <p:cNvPr id="3" name="テキスト プレースホル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DB541BEC-AD9E-4104-AF2B-4C626651FF89}" type="slidenum">
              <a:rPr lang="en-US" altLang="ja-JP"/>
              <a:pPr>
                <a:defRPr/>
              </a:pPr>
              <a:t>‹#›</a:t>
            </a:fld>
            <a:endParaRPr lang="en-US" altLang="ja-JP"/>
          </a:p>
        </p:txBody>
      </p:sp>
    </p:spTree>
    <p:extLst>
      <p:ext uri="{BB962C8B-B14F-4D97-AF65-F5344CB8AC3E}">
        <p14:creationId xmlns:p14="http://schemas.microsoft.com/office/powerpoint/2010/main" val="36415656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06FFE511-5094-4685-A035-FB392A6605D8}" type="slidenum">
              <a:rPr lang="en-US" altLang="ja-JP"/>
              <a:pPr>
                <a:defRPr/>
              </a:pPr>
              <a:t>‹#›</a:t>
            </a:fld>
            <a:endParaRPr lang="en-US" altLang="ja-JP"/>
          </a:p>
        </p:txBody>
      </p:sp>
    </p:spTree>
    <p:extLst>
      <p:ext uri="{BB962C8B-B14F-4D97-AF65-F5344CB8AC3E}">
        <p14:creationId xmlns:p14="http://schemas.microsoft.com/office/powerpoint/2010/main" val="28809676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DE9C2EA1-6911-4BAC-954D-0A2DD024DDCF}" type="slidenum">
              <a:rPr lang="en-US" altLang="ja-JP"/>
              <a:pPr>
                <a:defRPr/>
              </a:pPr>
              <a:t>‹#›</a:t>
            </a:fld>
            <a:endParaRPr lang="en-US" altLang="ja-JP"/>
          </a:p>
        </p:txBody>
      </p:sp>
    </p:spTree>
    <p:extLst>
      <p:ext uri="{BB962C8B-B14F-4D97-AF65-F5344CB8AC3E}">
        <p14:creationId xmlns:p14="http://schemas.microsoft.com/office/powerpoint/2010/main" val="31166650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lang="ja-JP" altLang="en-US"/>
              <a:t>マスター タイトルの書式設定</a:t>
            </a:r>
          </a:p>
        </p:txBody>
      </p:sp>
      <p:sp>
        <p:nvSpPr>
          <p:cNvPr id="3" name="コンテンツ プレースホル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60176D3-1CBA-4E5C-8891-6A87D7C30D42}" type="slidenum">
              <a:rPr lang="en-US" altLang="ja-JP"/>
              <a:pPr>
                <a:defRPr/>
              </a:pPr>
              <a:t>‹#›</a:t>
            </a:fld>
            <a:endParaRPr lang="en-US" altLang="ja-JP"/>
          </a:p>
        </p:txBody>
      </p:sp>
    </p:spTree>
    <p:extLst>
      <p:ext uri="{BB962C8B-B14F-4D97-AF65-F5344CB8AC3E}">
        <p14:creationId xmlns:p14="http://schemas.microsoft.com/office/powerpoint/2010/main" val="11518914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lang="ja-JP" altLang="en-US"/>
              <a:t>マスター タイトルの書式設定</a:t>
            </a:r>
          </a:p>
        </p:txBody>
      </p:sp>
      <p:sp>
        <p:nvSpPr>
          <p:cNvPr id="3" name="図プレースホル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a:t>図を追加</a:t>
            </a:r>
          </a:p>
        </p:txBody>
      </p:sp>
      <p:sp>
        <p:nvSpPr>
          <p:cNvPr id="4" name="テキスト プレースホル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0A3F5529-272E-4A2C-90D7-160EE3AC1005}" type="slidenum">
              <a:rPr lang="en-US" altLang="ja-JP"/>
              <a:pPr>
                <a:defRPr/>
              </a:pPr>
              <a:t>‹#›</a:t>
            </a:fld>
            <a:endParaRPr lang="en-US" altLang="ja-JP"/>
          </a:p>
        </p:txBody>
      </p:sp>
    </p:spTree>
    <p:extLst>
      <p:ext uri="{BB962C8B-B14F-4D97-AF65-F5344CB8AC3E}">
        <p14:creationId xmlns:p14="http://schemas.microsoft.com/office/powerpoint/2010/main" val="41426278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ea typeface="ＭＳ Ｐゴシック" pitchFamily="50" charset="-128"/>
              </a:defRPr>
            </a:lvl1pPr>
          </a:lstStyle>
          <a:p>
            <a:pPr>
              <a:defRPr/>
            </a:pPr>
            <a:endParaRPr lang="en-US" altLang="ja-JP"/>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ea typeface="ＭＳ Ｐゴシック" pitchFamily="50" charset="-128"/>
              </a:defRPr>
            </a:lvl1pPr>
          </a:lstStyle>
          <a:p>
            <a:pPr>
              <a:defRPr/>
            </a:pPr>
            <a:endParaRPr lang="en-US" altLang="ja-JP"/>
          </a:p>
        </p:txBody>
      </p:sp>
      <p:sp>
        <p:nvSpPr>
          <p:cNvPr id="1030" name="Rectangle 6"/>
          <p:cNvSpPr>
            <a:spLocks noGrp="1" noChangeArrowheads="1"/>
          </p:cNvSpPr>
          <p:nvPr>
            <p:ph type="sldNum" sz="quarter" idx="4"/>
          </p:nvPr>
        </p:nvSpPr>
        <p:spPr bwMode="auto">
          <a:xfrm>
            <a:off x="7010400" y="6237288"/>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ea typeface="ＭＳ Ｐゴシック" pitchFamily="50" charset="-128"/>
              </a:defRPr>
            </a:lvl1pPr>
          </a:lstStyle>
          <a:p>
            <a:pPr>
              <a:defRPr/>
            </a:pPr>
            <a:fld id="{FFDCE21E-3BF4-4A13-BE4A-B95BE9787BE2}" type="slidenum">
              <a:rPr lang="en-US" altLang="ja-JP"/>
              <a:pPr>
                <a:defRPr/>
              </a:pPr>
              <a:t>‹#›</a:t>
            </a:fld>
            <a:endParaRPr lang="en-US" altLang="ja-JP"/>
          </a:p>
        </p:txBody>
      </p:sp>
      <p:grpSp>
        <p:nvGrpSpPr>
          <p:cNvPr id="2" name="Group 18"/>
          <p:cNvGrpSpPr>
            <a:grpSpLocks/>
          </p:cNvGrpSpPr>
          <p:nvPr userDrawn="1"/>
        </p:nvGrpSpPr>
        <p:grpSpPr bwMode="auto">
          <a:xfrm>
            <a:off x="0" y="0"/>
            <a:ext cx="9144000" cy="546100"/>
            <a:chOff x="0" y="0"/>
            <a:chExt cx="5760" cy="344"/>
          </a:xfrm>
        </p:grpSpPr>
        <p:pic>
          <p:nvPicPr>
            <p:cNvPr id="1034" name="Picture 9" descr="mlit_top"/>
            <p:cNvPicPr>
              <a:picLocks noChangeAspect="1" noChangeArrowheads="1"/>
            </p:cNvPicPr>
            <p:nvPr userDrawn="1"/>
          </p:nvPicPr>
          <p:blipFill>
            <a:blip r:embed="rId13">
              <a:extLst>
                <a:ext uri="{28A0092B-C50C-407E-A947-70E740481C1C}">
                  <a14:useLocalDpi xmlns:a14="http://schemas.microsoft.com/office/drawing/2010/main" val="0"/>
                </a:ext>
              </a:extLst>
            </a:blip>
            <a:srcRect t="26801" b="65286"/>
            <a:stretch>
              <a:fillRect/>
            </a:stretch>
          </p:blipFill>
          <p:spPr bwMode="auto">
            <a:xfrm>
              <a:off x="0" y="300"/>
              <a:ext cx="5760" cy="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nvGrpSpPr>
            <p:cNvPr id="1035" name="Group 17"/>
            <p:cNvGrpSpPr>
              <a:grpSpLocks/>
            </p:cNvGrpSpPr>
            <p:nvPr userDrawn="1"/>
          </p:nvGrpSpPr>
          <p:grpSpPr bwMode="auto">
            <a:xfrm>
              <a:off x="0" y="0"/>
              <a:ext cx="5760" cy="318"/>
              <a:chOff x="0" y="0"/>
              <a:chExt cx="5760" cy="318"/>
            </a:xfrm>
          </p:grpSpPr>
          <p:pic>
            <p:nvPicPr>
              <p:cNvPr id="1036" name="Picture 11" descr="mlit_top"/>
              <p:cNvPicPr>
                <a:picLocks noChangeAspect="1" noChangeArrowheads="1"/>
              </p:cNvPicPr>
              <p:nvPr userDrawn="1"/>
            </p:nvPicPr>
            <p:blipFill>
              <a:blip r:embed="rId14">
                <a:extLst>
                  <a:ext uri="{28A0092B-C50C-407E-A947-70E740481C1C}">
                    <a14:useLocalDpi xmlns:a14="http://schemas.microsoft.com/office/drawing/2010/main" val="0"/>
                  </a:ext>
                </a:extLst>
              </a:blip>
              <a:srcRect r="66945" b="42805"/>
              <a:stretch>
                <a:fillRect/>
              </a:stretch>
            </p:blipFill>
            <p:spPr bwMode="auto">
              <a:xfrm>
                <a:off x="3856" y="0"/>
                <a:ext cx="1904"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7" name="Picture 16"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50000" b="42805"/>
              <a:stretch>
                <a:fillRect/>
              </a:stretch>
            </p:blipFill>
            <p:spPr bwMode="auto">
              <a:xfrm>
                <a:off x="1043" y="0"/>
                <a:ext cx="2880"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38" name="Picture 10" descr="mlit_top"/>
              <p:cNvPicPr>
                <a:picLocks noChangeAspect="1" noChangeArrowheads="1"/>
              </p:cNvPicPr>
              <p:nvPr userDrawn="1"/>
            </p:nvPicPr>
            <p:blipFill>
              <a:blip r:embed="rId15">
                <a:extLst>
                  <a:ext uri="{28A0092B-C50C-407E-A947-70E740481C1C}">
                    <a14:useLocalDpi xmlns:a14="http://schemas.microsoft.com/office/drawing/2010/main" val="0"/>
                  </a:ext>
                </a:extLst>
              </a:blip>
              <a:srcRect l="68906" b="42805"/>
              <a:stretch>
                <a:fillRect/>
              </a:stretch>
            </p:blipFill>
            <p:spPr bwMode="auto">
              <a:xfrm>
                <a:off x="0" y="0"/>
                <a:ext cx="1791" cy="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grpSp>
      <p:sp>
        <p:nvSpPr>
          <p:cNvPr id="1031" name="Rectangle 2"/>
          <p:cNvSpPr>
            <a:spLocks noGrp="1" noChangeArrowheads="1"/>
          </p:cNvSpPr>
          <p:nvPr>
            <p:ph type="title"/>
          </p:nvPr>
        </p:nvSpPr>
        <p:spPr bwMode="auto">
          <a:xfrm>
            <a:off x="0" y="0"/>
            <a:ext cx="4932363"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Tree>
  </p:cSld>
  <p:clrMap bg1="lt1" tx1="dk1" bg2="lt2" tx2="dk2" accent1="accent1" accent2="accent2" accent3="accent3" accent4="accent4" accent5="accent5" accent6="accent6" hlink="hlink" folHlink="folHlink"/>
  <p:sldLayoutIdLst>
    <p:sldLayoutId id="2147483779" r:id="rId1"/>
    <p:sldLayoutId id="2147483769" r:id="rId2"/>
    <p:sldLayoutId id="2147483770" r:id="rId3"/>
    <p:sldLayoutId id="2147483771" r:id="rId4"/>
    <p:sldLayoutId id="2147483772" r:id="rId5"/>
    <p:sldLayoutId id="2147483773" r:id="rId6"/>
    <p:sldLayoutId id="2147483774" r:id="rId7"/>
    <p:sldLayoutId id="2147483775" r:id="rId8"/>
    <p:sldLayoutId id="2147483776" r:id="rId9"/>
    <p:sldLayoutId id="2147483777" r:id="rId10"/>
    <p:sldLayoutId id="2147483778" r:id="rId11"/>
  </p:sldLayoutIdLst>
  <p:txStyles>
    <p:titleStyle>
      <a:lvl1pPr algn="l" rtl="0" eaLnBrk="1" fontAlgn="base" hangingPunct="1">
        <a:spcBef>
          <a:spcPct val="0"/>
        </a:spcBef>
        <a:spcAft>
          <a:spcPct val="0"/>
        </a:spcAft>
        <a:defRPr kumimoji="1" sz="2800">
          <a:solidFill>
            <a:srgbClr val="4087C8"/>
          </a:solidFill>
          <a:latin typeface="+mj-lt"/>
          <a:ea typeface="+mj-ea"/>
          <a:cs typeface="+mj-cs"/>
        </a:defRPr>
      </a:lvl1pPr>
      <a:lvl2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2pPr>
      <a:lvl3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3pPr>
      <a:lvl4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4pPr>
      <a:lvl5pPr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5pPr>
      <a:lvl6pPr marL="4572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6pPr>
      <a:lvl7pPr marL="9144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7pPr>
      <a:lvl8pPr marL="13716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8pPr>
      <a:lvl9pPr marL="1828800" algn="l" rtl="0" eaLnBrk="1" fontAlgn="base" hangingPunct="1">
        <a:spcBef>
          <a:spcPct val="0"/>
        </a:spcBef>
        <a:spcAft>
          <a:spcPct val="0"/>
        </a:spcAft>
        <a:defRPr kumimoji="1" sz="2800">
          <a:solidFill>
            <a:srgbClr val="4087C8"/>
          </a:solidFill>
          <a:latin typeface="HGP創英角ｺﾞｼｯｸUB" pitchFamily="50" charset="-128"/>
          <a:ea typeface="HGP創英角ｺﾞｼｯｸUB" pitchFamily="50" charset="-128"/>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ea typeface="+mn-ea"/>
        </a:defRPr>
      </a:lvl2pPr>
      <a:lvl3pPr marL="1143000" indent="-228600" algn="l" rtl="0" eaLnBrk="1" fontAlgn="base" hangingPunct="1">
        <a:spcBef>
          <a:spcPct val="20000"/>
        </a:spcBef>
        <a:spcAft>
          <a:spcPct val="0"/>
        </a:spcAft>
        <a:buChar char="•"/>
        <a:defRPr kumimoji="1" sz="2400">
          <a:solidFill>
            <a:schemeClr val="tx1"/>
          </a:solidFill>
          <a:latin typeface="+mn-lt"/>
          <a:ea typeface="+mn-ea"/>
        </a:defRPr>
      </a:lvl3pPr>
      <a:lvl4pPr marL="1600200" indent="-228600" algn="l" rtl="0" eaLnBrk="1" fontAlgn="base" hangingPunct="1">
        <a:spcBef>
          <a:spcPct val="20000"/>
        </a:spcBef>
        <a:spcAft>
          <a:spcPct val="0"/>
        </a:spcAft>
        <a:buChar char="–"/>
        <a:defRPr kumimoji="1" sz="2000">
          <a:solidFill>
            <a:schemeClr val="tx1"/>
          </a:solidFill>
          <a:latin typeface="+mn-lt"/>
          <a:ea typeface="+mn-ea"/>
        </a:defRPr>
      </a:lvl4pPr>
      <a:lvl5pPr marL="2057400" indent="-228600" algn="l" rtl="0" eaLnBrk="1" fontAlgn="base" hangingPunct="1">
        <a:spcBef>
          <a:spcPct val="20000"/>
        </a:spcBef>
        <a:spcAft>
          <a:spcPct val="0"/>
        </a:spcAft>
        <a:buChar char="»"/>
        <a:defRPr kumimoji="1" sz="2000">
          <a:solidFill>
            <a:schemeClr val="tx1"/>
          </a:solidFill>
          <a:latin typeface="+mn-lt"/>
          <a:ea typeface="+mn-ea"/>
        </a:defRPr>
      </a:lvl5pPr>
      <a:lvl6pPr marL="2514600" indent="-228600" algn="l" rtl="0" eaLnBrk="1" fontAlgn="base" hangingPunct="1">
        <a:spcBef>
          <a:spcPct val="20000"/>
        </a:spcBef>
        <a:spcAft>
          <a:spcPct val="0"/>
        </a:spcAft>
        <a:buChar char="»"/>
        <a:defRPr kumimoji="1" sz="2000">
          <a:solidFill>
            <a:schemeClr val="tx1"/>
          </a:solidFill>
          <a:latin typeface="+mn-lt"/>
          <a:ea typeface="+mn-ea"/>
        </a:defRPr>
      </a:lvl6pPr>
      <a:lvl7pPr marL="2971800" indent="-228600" algn="l" rtl="0" eaLnBrk="1" fontAlgn="base" hangingPunct="1">
        <a:spcBef>
          <a:spcPct val="20000"/>
        </a:spcBef>
        <a:spcAft>
          <a:spcPct val="0"/>
        </a:spcAft>
        <a:buChar char="»"/>
        <a:defRPr kumimoji="1" sz="2000">
          <a:solidFill>
            <a:schemeClr val="tx1"/>
          </a:solidFill>
          <a:latin typeface="+mn-lt"/>
          <a:ea typeface="+mn-ea"/>
        </a:defRPr>
      </a:lvl7pPr>
      <a:lvl8pPr marL="3429000" indent="-228600" algn="l" rtl="0" eaLnBrk="1" fontAlgn="base" hangingPunct="1">
        <a:spcBef>
          <a:spcPct val="20000"/>
        </a:spcBef>
        <a:spcAft>
          <a:spcPct val="0"/>
        </a:spcAft>
        <a:buChar char="»"/>
        <a:defRPr kumimoji="1" sz="2000">
          <a:solidFill>
            <a:schemeClr val="tx1"/>
          </a:solidFill>
          <a:latin typeface="+mn-lt"/>
          <a:ea typeface="+mn-ea"/>
        </a:defRPr>
      </a:lvl8pPr>
      <a:lvl9pPr marL="3886200" indent="-228600" algn="l" rtl="0" eaLnBrk="1" fontAlgn="base" hangingPunct="1">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p:nvPr/>
        </p:nvSpPr>
        <p:spPr>
          <a:xfrm>
            <a:off x="-5284" y="17519"/>
            <a:ext cx="8897763" cy="490538"/>
          </a:xfrm>
          <a:prstGeom prst="rect">
            <a:avLst/>
          </a:prstGeom>
          <a:noFill/>
          <a:ln>
            <a:noFill/>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308">
                <a:solidFill>
                  <a:srgbClr val="4087C8"/>
                </a:solidFill>
                <a:latin typeface="+mj-lt"/>
                <a:ea typeface="+mj-ea"/>
                <a:cs typeface="+mj-cs"/>
              </a:defRPr>
            </a:lvl1pPr>
            <a:lvl2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2pPr>
            <a:lvl3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3pPr>
            <a:lvl4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4pPr>
            <a:lvl5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5pPr>
            <a:lvl6pPr marL="389586"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6pPr>
            <a:lvl7pPr marL="779173"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7pPr>
            <a:lvl8pPr marL="1168759"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8pPr>
            <a:lvl9pPr marL="1558345"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9pPr>
          </a:lstStyle>
          <a:p>
            <a:pPr>
              <a:defRPr/>
            </a:pPr>
            <a:r>
              <a:rPr lang="ja-JP" altLang="en-US" sz="1800" dirty="0"/>
              <a:t>　</a:t>
            </a:r>
            <a:endParaRPr lang="ja-JP" altLang="en-US" sz="1800" kern="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41375" y="2734915"/>
            <a:ext cx="4815840" cy="3046988"/>
          </a:xfrm>
          <a:prstGeom prst="rect">
            <a:avLst/>
          </a:prstGeom>
          <a:noFill/>
          <a:ln>
            <a:noFill/>
          </a:ln>
        </p:spPr>
        <p:txBody>
          <a:bodyPr wrap="square" lIns="46800" rIns="46800" rtlCol="0">
            <a:spAutoFit/>
          </a:bodyPr>
          <a:lstStyle/>
          <a:p>
            <a:pPr marL="164127" indent="-164127" fontAlgn="auto">
              <a:spcBef>
                <a:spcPts val="0"/>
              </a:spcBef>
              <a:spcAft>
                <a:spcPts val="0"/>
              </a:spcAft>
            </a:pPr>
            <a:r>
              <a:rPr lang="ja-JP" altLang="en-US" sz="1600" dirty="0">
                <a:solidFill>
                  <a:srgbClr val="000000"/>
                </a:solidFill>
                <a:latin typeface="メイリオ" panose="020B0604030504040204" pitchFamily="50" charset="-128"/>
                <a:ea typeface="メイリオ" panose="020B0604030504040204" pitchFamily="50" charset="-128"/>
              </a:rPr>
              <a:t>＜取組の詳細＞</a:t>
            </a: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41375" y="613781"/>
            <a:ext cx="9040495" cy="1815882"/>
          </a:xfrm>
          <a:prstGeom prst="rect">
            <a:avLst/>
          </a:prstGeom>
          <a:noFill/>
          <a:ln>
            <a:solidFill>
              <a:schemeClr val="tx1"/>
            </a:solidFill>
          </a:ln>
        </p:spPr>
        <p:txBody>
          <a:bodyPr wrap="square" lIns="91440" tIns="45720" rIns="91440" bIns="45720" rtlCol="0" anchor="t">
            <a:spAutoFit/>
          </a:bodyPr>
          <a:lstStyle/>
          <a:p>
            <a:pPr marL="163830" indent="-163830" fontAlgn="auto">
              <a:spcBef>
                <a:spcPts val="0"/>
              </a:spcBef>
              <a:spcAft>
                <a:spcPts val="0"/>
              </a:spcAft>
            </a:pPr>
            <a:r>
              <a:rPr lang="ja-JP" altLang="en-US" sz="1600" dirty="0">
                <a:solidFill>
                  <a:srgbClr val="000000"/>
                </a:solidFill>
                <a:latin typeface="メイリオ" panose="020B0604030504040204" pitchFamily="50" charset="-128"/>
                <a:ea typeface="メイリオ" panose="020B0604030504040204" pitchFamily="50" charset="-128"/>
              </a:rPr>
              <a:t>＜取組概要＞</a:t>
            </a:r>
            <a:endParaRPr lang="en-US" altLang="ja-JP" sz="1600" dirty="0">
              <a:solidFill>
                <a:srgbClr val="000000"/>
              </a:solidFill>
              <a:latin typeface="メイリオ" panose="020B0604030504040204" pitchFamily="50" charset="-128"/>
              <a:ea typeface="メイリオ" panose="020B0604030504040204" pitchFamily="50" charset="-128"/>
            </a:endParaRPr>
          </a:p>
          <a:p>
            <a:pPr marL="163830" indent="-163830"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3830" indent="-163830"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3830" indent="-163830"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3830" indent="-163830"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3830" indent="-163830"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3830" indent="-163830"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p:txBody>
      </p:sp>
      <p:sp>
        <p:nvSpPr>
          <p:cNvPr id="6" name="テキスト ボックス 5"/>
          <p:cNvSpPr txBox="1"/>
          <p:nvPr/>
        </p:nvSpPr>
        <p:spPr>
          <a:xfrm>
            <a:off x="41375" y="6126517"/>
            <a:ext cx="4815840" cy="584775"/>
          </a:xfrm>
          <a:prstGeom prst="rect">
            <a:avLst/>
          </a:prstGeom>
          <a:noFill/>
          <a:ln>
            <a:noFill/>
          </a:ln>
        </p:spPr>
        <p:txBody>
          <a:bodyPr wrap="square" lIns="46800" rIns="46800" rtlCol="0">
            <a:spAutoFit/>
          </a:bodyPr>
          <a:lstStyle/>
          <a:p>
            <a:pPr marL="164127" indent="-164127" fontAlgn="auto">
              <a:spcBef>
                <a:spcPts val="0"/>
              </a:spcBef>
              <a:spcAft>
                <a:spcPts val="0"/>
              </a:spcAft>
            </a:pPr>
            <a:r>
              <a:rPr lang="ja-JP" altLang="en-US" sz="1600" dirty="0">
                <a:solidFill>
                  <a:srgbClr val="000000"/>
                </a:solidFill>
                <a:latin typeface="メイリオ" panose="020B0604030504040204" pitchFamily="50" charset="-128"/>
                <a:ea typeface="メイリオ" panose="020B0604030504040204" pitchFamily="50" charset="-128"/>
              </a:rPr>
              <a:t>＜事業実施期間＞</a:t>
            </a: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r>
              <a:rPr lang="ja-JP" altLang="en-US" sz="1600" dirty="0">
                <a:solidFill>
                  <a:srgbClr val="000000"/>
                </a:solidFill>
                <a:latin typeface="メイリオ" panose="020B0604030504040204" pitchFamily="50" charset="-128"/>
                <a:ea typeface="メイリオ" panose="020B0604030504040204" pitchFamily="50" charset="-128"/>
              </a:rPr>
              <a:t>　</a:t>
            </a:r>
            <a:endParaRPr lang="en-US" altLang="ja-JP" sz="1600" dirty="0">
              <a:solidFill>
                <a:srgbClr val="00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1983058" y="78122"/>
            <a:ext cx="1977774" cy="369332"/>
          </a:xfrm>
          <a:prstGeom prst="rect">
            <a:avLst/>
          </a:prstGeom>
          <a:noFill/>
          <a:ln>
            <a:noFill/>
          </a:ln>
        </p:spPr>
        <p:txBody>
          <a:bodyPr wrap="square" rtlCol="0">
            <a:spAutoFit/>
          </a:bodyPr>
          <a:lstStyle/>
          <a:p>
            <a:pPr marL="164127" indent="-164127" fontAlgn="auto">
              <a:spcBef>
                <a:spcPts val="0"/>
              </a:spcBef>
              <a:spcAft>
                <a:spcPts val="0"/>
              </a:spcAft>
            </a:pPr>
            <a:r>
              <a:rPr lang="ja-JP" altLang="en-US" b="1" dirty="0">
                <a:solidFill>
                  <a:srgbClr val="FF0000"/>
                </a:solidFill>
                <a:latin typeface="メイリオ" panose="020B0604030504040204" pitchFamily="50" charset="-128"/>
                <a:ea typeface="メイリオ" panose="020B0604030504040204" pitchFamily="50" charset="-128"/>
              </a:rPr>
              <a:t>事業名を記載 →</a:t>
            </a:r>
            <a:endParaRPr lang="en-US" altLang="ja-JP" b="1" dirty="0">
              <a:solidFill>
                <a:srgbClr val="FF0000"/>
              </a:solidFill>
              <a:latin typeface="メイリオ" panose="020B0604030504040204" pitchFamily="50" charset="-128"/>
              <a:ea typeface="メイリオ" panose="020B0604030504040204" pitchFamily="50" charset="-128"/>
            </a:endParaRPr>
          </a:p>
        </p:txBody>
      </p:sp>
      <p:sp>
        <p:nvSpPr>
          <p:cNvPr id="9" name="テキスト ボックス 8"/>
          <p:cNvSpPr txBox="1"/>
          <p:nvPr/>
        </p:nvSpPr>
        <p:spPr>
          <a:xfrm>
            <a:off x="9259437" y="4304576"/>
            <a:ext cx="2672008" cy="646331"/>
          </a:xfrm>
          <a:prstGeom prst="rect">
            <a:avLst/>
          </a:prstGeom>
          <a:noFill/>
          <a:ln>
            <a:noFill/>
          </a:ln>
        </p:spPr>
        <p:txBody>
          <a:bodyPr wrap="square" rtlCol="0">
            <a:spAutoFit/>
          </a:bodyPr>
          <a:lstStyle/>
          <a:p>
            <a:pPr marL="164127" indent="-164127" fontAlgn="auto">
              <a:spcBef>
                <a:spcPts val="0"/>
              </a:spcBef>
              <a:spcAft>
                <a:spcPts val="0"/>
              </a:spcAft>
            </a:pPr>
            <a:r>
              <a:rPr lang="ja-JP" altLang="en-US" b="1" dirty="0">
                <a:solidFill>
                  <a:srgbClr val="FF0000"/>
                </a:solidFill>
                <a:latin typeface="メイリオ" panose="020B0604030504040204" pitchFamily="50" charset="-128"/>
                <a:ea typeface="メイリオ" panose="020B0604030504040204" pitchFamily="50" charset="-128"/>
              </a:rPr>
              <a:t>←スキーム図などの</a:t>
            </a:r>
            <a:endParaRPr lang="en-US" altLang="ja-JP" b="1" dirty="0">
              <a:solidFill>
                <a:srgbClr val="FF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r>
              <a:rPr lang="ja-JP" altLang="en-US" b="1" dirty="0">
                <a:solidFill>
                  <a:srgbClr val="FF0000"/>
                </a:solidFill>
                <a:latin typeface="メイリオ" panose="020B0604030504040204" pitchFamily="50" charset="-128"/>
                <a:ea typeface="メイリオ" panose="020B0604030504040204" pitchFamily="50" charset="-128"/>
              </a:rPr>
              <a:t>　説明図を挿入</a:t>
            </a:r>
            <a:endParaRPr lang="en-US" altLang="ja-JP" b="1" dirty="0">
              <a:solidFill>
                <a:srgbClr val="FF0000"/>
              </a:solidFill>
              <a:latin typeface="メイリオ" panose="020B0604030504040204" pitchFamily="50" charset="-128"/>
              <a:ea typeface="メイリオ" panose="020B0604030504040204" pitchFamily="50" charset="-128"/>
            </a:endParaRPr>
          </a:p>
        </p:txBody>
      </p:sp>
    </p:spTree>
    <p:extLst>
      <p:ext uri="{BB962C8B-B14F-4D97-AF65-F5344CB8AC3E}">
        <p14:creationId xmlns:p14="http://schemas.microsoft.com/office/powerpoint/2010/main" val="9307097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p:nvPr/>
        </p:nvSpPr>
        <p:spPr>
          <a:xfrm>
            <a:off x="-5284" y="17519"/>
            <a:ext cx="8897763" cy="490538"/>
          </a:xfrm>
          <a:prstGeom prst="rect">
            <a:avLst/>
          </a:prstGeom>
          <a:noFill/>
          <a:ln>
            <a:noFill/>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308">
                <a:solidFill>
                  <a:srgbClr val="4087C8"/>
                </a:solidFill>
                <a:latin typeface="+mj-lt"/>
                <a:ea typeface="+mj-ea"/>
                <a:cs typeface="+mj-cs"/>
              </a:defRPr>
            </a:lvl1pPr>
            <a:lvl2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2pPr>
            <a:lvl3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3pPr>
            <a:lvl4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4pPr>
            <a:lvl5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5pPr>
            <a:lvl6pPr marL="389586"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6pPr>
            <a:lvl7pPr marL="779173"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7pPr>
            <a:lvl8pPr marL="1168759"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8pPr>
            <a:lvl9pPr marL="1558345"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9pPr>
          </a:lstStyle>
          <a:p>
            <a:pPr lvl="0">
              <a:defRPr/>
            </a:pPr>
            <a:r>
              <a:rPr lang="ja-JP" altLang="en-US" sz="3200" dirty="0"/>
              <a:t>積算資料</a:t>
            </a:r>
            <a:endParaRPr kumimoji="1" lang="ja-JP" altLang="en-US" sz="3200" b="0" i="0" strike="noStrike" kern="0" cap="none" spc="0" normalizeH="0" baseline="0" noProof="0" dirty="0">
              <a:ln>
                <a:noFill/>
              </a:ln>
              <a:solidFill>
                <a:srgbClr val="4087C8"/>
              </a:solidFill>
              <a:effectLst/>
              <a:uLnTx/>
              <a:uFillTx/>
              <a:latin typeface="HGP創英角ｺﾞｼｯｸUB" panose="020B0900000000000000" pitchFamily="50" charset="-128"/>
              <a:ea typeface="HGP創英角ｺﾞｼｯｸUB" panose="020B0900000000000000" pitchFamily="50" charset="-128"/>
            </a:endParaRPr>
          </a:p>
        </p:txBody>
      </p:sp>
      <p:graphicFrame>
        <p:nvGraphicFramePr>
          <p:cNvPr id="4" name="表 3"/>
          <p:cNvGraphicFramePr>
            <a:graphicFrameLocks noGrp="1"/>
          </p:cNvGraphicFramePr>
          <p:nvPr>
            <p:extLst>
              <p:ext uri="{D42A27DB-BD31-4B8C-83A1-F6EECF244321}">
                <p14:modId xmlns:p14="http://schemas.microsoft.com/office/powerpoint/2010/main" val="4062791124"/>
              </p:ext>
            </p:extLst>
          </p:nvPr>
        </p:nvGraphicFramePr>
        <p:xfrm>
          <a:off x="182880" y="777236"/>
          <a:ext cx="8412479" cy="3067398"/>
        </p:xfrm>
        <a:graphic>
          <a:graphicData uri="http://schemas.openxmlformats.org/drawingml/2006/table">
            <a:tbl>
              <a:tblPr firstRow="1" firstCol="1" bandRow="1">
                <a:tableStyleId>{5C22544A-7EE6-4342-B048-85BDC9FD1C3A}</a:tableStyleId>
              </a:tblPr>
              <a:tblGrid>
                <a:gridCol w="1679723">
                  <a:extLst>
                    <a:ext uri="{9D8B030D-6E8A-4147-A177-3AD203B41FA5}">
                      <a16:colId xmlns:a16="http://schemas.microsoft.com/office/drawing/2014/main" val="3159530827"/>
                    </a:ext>
                  </a:extLst>
                </a:gridCol>
                <a:gridCol w="1825312">
                  <a:extLst>
                    <a:ext uri="{9D8B030D-6E8A-4147-A177-3AD203B41FA5}">
                      <a16:colId xmlns:a16="http://schemas.microsoft.com/office/drawing/2014/main" val="1028543410"/>
                    </a:ext>
                  </a:extLst>
                </a:gridCol>
                <a:gridCol w="4907444">
                  <a:extLst>
                    <a:ext uri="{9D8B030D-6E8A-4147-A177-3AD203B41FA5}">
                      <a16:colId xmlns:a16="http://schemas.microsoft.com/office/drawing/2014/main" val="2230356530"/>
                    </a:ext>
                  </a:extLst>
                </a:gridCol>
              </a:tblGrid>
              <a:tr h="511233">
                <a:tc>
                  <a:txBody>
                    <a:bodyPr/>
                    <a:lstStyle/>
                    <a:p>
                      <a:pPr algn="just">
                        <a:spcAft>
                          <a:spcPts val="0"/>
                        </a:spcAft>
                      </a:pPr>
                      <a:r>
                        <a:rPr lang="en-US" sz="1600" kern="100" dirty="0">
                          <a:solidFill>
                            <a:schemeClr val="tx1"/>
                          </a:solidFill>
                          <a:effectLst/>
                        </a:rPr>
                        <a:t> </a:t>
                      </a:r>
                      <a:endParaRPr lang="ja-JP" sz="1600" kern="100" dirty="0">
                        <a:solidFill>
                          <a:schemeClr val="tx1"/>
                        </a:solidFill>
                        <a:effectLst/>
                        <a:latin typeface="游明朝" panose="02020400000000000000" pitchFamily="18" charset="-128"/>
                        <a:ea typeface="游明朝" panose="02020400000000000000" pitchFamily="18" charset="-128"/>
                        <a:cs typeface="Times New Roman" panose="02020603050405020304" pitchFamily="18" charset="0"/>
                      </a:endParaRPr>
                    </a:p>
                  </a:txBody>
                  <a:tcPr marL="68580" marR="68580" marT="0" marB="0"/>
                </a:tc>
                <a:tc>
                  <a:txBody>
                    <a:bodyPr/>
                    <a:lstStyle/>
                    <a:p>
                      <a:pPr algn="ctr">
                        <a:spcAft>
                          <a:spcPts val="0"/>
                        </a:spcAft>
                      </a:pPr>
                      <a:r>
                        <a:rPr lang="ja-JP" sz="1600" kern="100" dirty="0">
                          <a:solidFill>
                            <a:schemeClr val="tx1"/>
                          </a:solidFill>
                          <a:effectLst/>
                          <a:latin typeface="BIZ UDゴシック" panose="020B0400000000000000" pitchFamily="49" charset="-128"/>
                          <a:ea typeface="BIZ UDゴシック" panose="020B0400000000000000" pitchFamily="49" charset="-128"/>
                        </a:rPr>
                        <a:t>金額</a:t>
                      </a:r>
                      <a:endParaRPr lang="ja-JP" sz="16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tc>
                <a:tc>
                  <a:txBody>
                    <a:bodyPr/>
                    <a:lstStyle/>
                    <a:p>
                      <a:pPr algn="ctr">
                        <a:spcAft>
                          <a:spcPts val="0"/>
                        </a:spcAft>
                      </a:pPr>
                      <a:r>
                        <a:rPr lang="ja-JP" altLang="en-US" sz="16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rPr>
                        <a:t>取組の概要</a:t>
                      </a:r>
                      <a:endParaRPr lang="ja-JP" sz="16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tc>
                <a:extLst>
                  <a:ext uri="{0D108BD9-81ED-4DB2-BD59-A6C34878D82A}">
                    <a16:rowId xmlns:a16="http://schemas.microsoft.com/office/drawing/2014/main" val="3177457665"/>
                  </a:ext>
                </a:extLst>
              </a:tr>
              <a:tr h="511233">
                <a:tc>
                  <a:txBody>
                    <a:bodyPr/>
                    <a:lstStyle/>
                    <a:p>
                      <a:pPr algn="just">
                        <a:spcAft>
                          <a:spcPts val="0"/>
                        </a:spcAft>
                      </a:pPr>
                      <a:r>
                        <a:rPr kumimoji="1" lang="ja-JP" altLang="en-US" sz="1600" b="1" kern="100" dirty="0">
                          <a:solidFill>
                            <a:schemeClr val="tx1"/>
                          </a:solidFill>
                          <a:effectLst/>
                          <a:latin typeface="BIZ UDゴシック" panose="020B0400000000000000" pitchFamily="49" charset="-128"/>
                          <a:ea typeface="BIZ UDゴシック" panose="020B0400000000000000" pitchFamily="49" charset="-128"/>
                          <a:cs typeface="+mn-cs"/>
                        </a:rPr>
                        <a:t>〇〇に係る経費</a:t>
                      </a:r>
                      <a:endParaRPr kumimoji="1" lang="ja-JP" sz="1600" b="1" kern="100" dirty="0">
                        <a:solidFill>
                          <a:schemeClr val="tx1"/>
                        </a:solidFill>
                        <a:effectLst/>
                        <a:latin typeface="BIZ UDゴシック" panose="020B0400000000000000" pitchFamily="49" charset="-128"/>
                        <a:ea typeface="BIZ UDゴシック" panose="020B0400000000000000" pitchFamily="49" charset="-128"/>
                        <a:cs typeface="+mn-cs"/>
                      </a:endParaRPr>
                    </a:p>
                  </a:txBody>
                  <a:tcPr marL="68580" marR="68580" marT="0" marB="0"/>
                </a:tc>
                <a:tc>
                  <a:txBody>
                    <a:bodyPr/>
                    <a:lstStyle/>
                    <a:p>
                      <a:pPr marL="0" algn="just" defTabSz="914400" rtl="0" eaLnBrk="1" latinLnBrk="0" hangingPunct="1">
                        <a:spcAft>
                          <a:spcPts val="0"/>
                        </a:spcAft>
                      </a:pPr>
                      <a:r>
                        <a:rPr kumimoji="1" lang="en-US" sz="2000" kern="100" dirty="0">
                          <a:solidFill>
                            <a:schemeClr val="tx1"/>
                          </a:solidFill>
                          <a:effectLst/>
                          <a:latin typeface="+mn-lt"/>
                          <a:ea typeface="+mn-ea"/>
                          <a:cs typeface="+mn-cs"/>
                        </a:rPr>
                        <a:t> </a:t>
                      </a:r>
                      <a:endParaRPr kumimoji="1" lang="ja-JP" sz="2000" kern="100" dirty="0">
                        <a:solidFill>
                          <a:schemeClr val="tx1"/>
                        </a:solidFill>
                        <a:effectLst/>
                        <a:latin typeface="+mn-lt"/>
                        <a:ea typeface="+mn-ea"/>
                        <a:cs typeface="+mn-cs"/>
                      </a:endParaRPr>
                    </a:p>
                  </a:txBody>
                  <a:tcPr marL="68580" marR="68580" marT="0" marB="0"/>
                </a:tc>
                <a:tc>
                  <a:txBody>
                    <a:bodyPr/>
                    <a:lstStyle/>
                    <a:p>
                      <a:pPr algn="just">
                        <a:spcAft>
                          <a:spcPts val="0"/>
                        </a:spcAft>
                      </a:pPr>
                      <a:r>
                        <a:rPr kumimoji="1" lang="en-US" sz="1600" kern="100" dirty="0">
                          <a:solidFill>
                            <a:schemeClr val="tx1"/>
                          </a:solidFill>
                          <a:effectLst/>
                          <a:latin typeface="+mn-lt"/>
                          <a:ea typeface="+mn-ea"/>
                          <a:cs typeface="+mn-cs"/>
                        </a:rPr>
                        <a:t> </a:t>
                      </a:r>
                      <a:endParaRPr kumimoji="1" lang="ja-JP" sz="1600" kern="1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4052059068"/>
                  </a:ext>
                </a:extLst>
              </a:tr>
              <a:tr h="511233">
                <a:tc>
                  <a:txBody>
                    <a:bodyPr/>
                    <a:lstStyle/>
                    <a:p>
                      <a:pPr algn="just">
                        <a:spcAft>
                          <a:spcPts val="0"/>
                        </a:spcAft>
                      </a:pPr>
                      <a:r>
                        <a:rPr kumimoji="1" lang="ja-JP" altLang="en-US" sz="1600" b="1" kern="100" dirty="0">
                          <a:solidFill>
                            <a:schemeClr val="tx1"/>
                          </a:solidFill>
                          <a:effectLst/>
                          <a:latin typeface="BIZ UDゴシック" panose="020B0400000000000000" pitchFamily="49" charset="-128"/>
                          <a:ea typeface="BIZ UDゴシック" panose="020B0400000000000000" pitchFamily="49" charset="-128"/>
                          <a:cs typeface="+mn-cs"/>
                        </a:rPr>
                        <a:t>〇〇に係る経費</a:t>
                      </a:r>
                      <a:endParaRPr kumimoji="1" lang="ja-JP" altLang="ja-JP" sz="1600" b="1" kern="100" dirty="0">
                        <a:solidFill>
                          <a:schemeClr val="tx1"/>
                        </a:solidFill>
                        <a:effectLst/>
                        <a:latin typeface="BIZ UDゴシック" panose="020B0400000000000000" pitchFamily="49" charset="-128"/>
                        <a:ea typeface="BIZ UDゴシック" panose="020B0400000000000000" pitchFamily="49" charset="-128"/>
                        <a:cs typeface="+mn-cs"/>
                      </a:endParaRPr>
                    </a:p>
                  </a:txBody>
                  <a:tcPr marL="68580" marR="68580" marT="0" marB="0"/>
                </a:tc>
                <a:tc>
                  <a:txBody>
                    <a:bodyPr/>
                    <a:lstStyle/>
                    <a:p>
                      <a:pPr marL="0" algn="just" defTabSz="914400" rtl="0" eaLnBrk="1" latinLnBrk="0" hangingPunct="1">
                        <a:spcAft>
                          <a:spcPts val="0"/>
                        </a:spcAft>
                      </a:pPr>
                      <a:r>
                        <a:rPr kumimoji="1" lang="en-US" sz="2000" kern="100" dirty="0">
                          <a:solidFill>
                            <a:schemeClr val="tx1"/>
                          </a:solidFill>
                          <a:effectLst/>
                          <a:latin typeface="+mn-lt"/>
                          <a:ea typeface="+mn-ea"/>
                          <a:cs typeface="+mn-cs"/>
                        </a:rPr>
                        <a:t> </a:t>
                      </a:r>
                      <a:endParaRPr kumimoji="1" lang="ja-JP" sz="2000" kern="100" dirty="0">
                        <a:solidFill>
                          <a:schemeClr val="tx1"/>
                        </a:solidFill>
                        <a:effectLst/>
                        <a:latin typeface="+mn-lt"/>
                        <a:ea typeface="+mn-ea"/>
                        <a:cs typeface="+mn-cs"/>
                      </a:endParaRPr>
                    </a:p>
                  </a:txBody>
                  <a:tcPr marL="68580" marR="68580" marT="0" marB="0"/>
                </a:tc>
                <a:tc>
                  <a:txBody>
                    <a:bodyPr/>
                    <a:lstStyle/>
                    <a:p>
                      <a:pPr algn="just">
                        <a:spcAft>
                          <a:spcPts val="0"/>
                        </a:spcAft>
                      </a:pPr>
                      <a:r>
                        <a:rPr kumimoji="1" lang="en-US" sz="1600" kern="100" dirty="0">
                          <a:solidFill>
                            <a:schemeClr val="tx1"/>
                          </a:solidFill>
                          <a:effectLst/>
                          <a:latin typeface="+mn-lt"/>
                          <a:ea typeface="+mn-ea"/>
                          <a:cs typeface="+mn-cs"/>
                        </a:rPr>
                        <a:t> </a:t>
                      </a:r>
                      <a:endParaRPr kumimoji="1" lang="ja-JP" sz="1600" kern="1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768338694"/>
                  </a:ext>
                </a:extLst>
              </a:tr>
              <a:tr h="511233">
                <a:tc>
                  <a:txBody>
                    <a:bodyPr/>
                    <a:lstStyle/>
                    <a:p>
                      <a:pPr algn="just">
                        <a:spcAft>
                          <a:spcPts val="0"/>
                        </a:spcAft>
                      </a:pPr>
                      <a:r>
                        <a:rPr kumimoji="1" lang="ja-JP" altLang="en-US" sz="1600" b="1" kern="100" dirty="0">
                          <a:solidFill>
                            <a:schemeClr val="tx1"/>
                          </a:solidFill>
                          <a:effectLst/>
                          <a:latin typeface="BIZ UDゴシック" panose="020B0400000000000000" pitchFamily="49" charset="-128"/>
                          <a:ea typeface="BIZ UDゴシック" panose="020B0400000000000000" pitchFamily="49" charset="-128"/>
                          <a:cs typeface="+mn-cs"/>
                        </a:rPr>
                        <a:t>〇〇に係る経費</a:t>
                      </a:r>
                      <a:endParaRPr kumimoji="1" lang="ja-JP" altLang="ja-JP" sz="1600" b="1" kern="100" dirty="0">
                        <a:solidFill>
                          <a:schemeClr val="tx1"/>
                        </a:solidFill>
                        <a:effectLst/>
                        <a:latin typeface="BIZ UDゴシック" panose="020B0400000000000000" pitchFamily="49" charset="-128"/>
                        <a:ea typeface="BIZ UDゴシック" panose="020B0400000000000000" pitchFamily="49" charset="-128"/>
                        <a:cs typeface="+mn-cs"/>
                      </a:endParaRPr>
                    </a:p>
                  </a:txBody>
                  <a:tcPr marL="68580" marR="68580" marT="0" marB="0"/>
                </a:tc>
                <a:tc>
                  <a:txBody>
                    <a:bodyPr/>
                    <a:lstStyle/>
                    <a:p>
                      <a:pPr marL="0" algn="just" defTabSz="914400" rtl="0" eaLnBrk="1" latinLnBrk="0" hangingPunct="1">
                        <a:spcAft>
                          <a:spcPts val="0"/>
                        </a:spcAft>
                      </a:pPr>
                      <a:r>
                        <a:rPr kumimoji="1" lang="en-US" sz="2000" kern="100" dirty="0">
                          <a:solidFill>
                            <a:schemeClr val="tx1"/>
                          </a:solidFill>
                          <a:effectLst/>
                          <a:latin typeface="+mn-lt"/>
                          <a:ea typeface="+mn-ea"/>
                          <a:cs typeface="+mn-cs"/>
                        </a:rPr>
                        <a:t> </a:t>
                      </a:r>
                      <a:endParaRPr kumimoji="1" lang="ja-JP" sz="2000" kern="100" dirty="0">
                        <a:solidFill>
                          <a:schemeClr val="tx1"/>
                        </a:solidFill>
                        <a:effectLst/>
                        <a:latin typeface="+mn-lt"/>
                        <a:ea typeface="+mn-ea"/>
                        <a:cs typeface="+mn-cs"/>
                      </a:endParaRPr>
                    </a:p>
                  </a:txBody>
                  <a:tcPr marL="68580" marR="68580" marT="0" marB="0"/>
                </a:tc>
                <a:tc>
                  <a:txBody>
                    <a:bodyPr/>
                    <a:lstStyle/>
                    <a:p>
                      <a:pPr algn="just">
                        <a:spcAft>
                          <a:spcPts val="0"/>
                        </a:spcAft>
                      </a:pPr>
                      <a:r>
                        <a:rPr kumimoji="1" lang="en-US" sz="1600" kern="100" dirty="0">
                          <a:solidFill>
                            <a:schemeClr val="tx1"/>
                          </a:solidFill>
                          <a:effectLst/>
                          <a:latin typeface="+mn-lt"/>
                          <a:ea typeface="+mn-ea"/>
                          <a:cs typeface="+mn-cs"/>
                        </a:rPr>
                        <a:t> </a:t>
                      </a:r>
                      <a:endParaRPr kumimoji="1" lang="ja-JP" sz="1600" kern="1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1491273256"/>
                  </a:ext>
                </a:extLst>
              </a:tr>
              <a:tr h="511233">
                <a:tc>
                  <a:txBody>
                    <a:bodyPr/>
                    <a:lstStyle/>
                    <a:p>
                      <a:pPr algn="ctr">
                        <a:spcAft>
                          <a:spcPts val="0"/>
                        </a:spcAft>
                      </a:pPr>
                      <a:r>
                        <a:rPr lang="ja-JP" sz="1600" kern="100" dirty="0">
                          <a:solidFill>
                            <a:schemeClr val="tx1"/>
                          </a:solidFill>
                          <a:effectLst/>
                          <a:latin typeface="BIZ UDゴシック" panose="020B0400000000000000" pitchFamily="49" charset="-128"/>
                          <a:ea typeface="BIZ UDゴシック" panose="020B0400000000000000" pitchFamily="49" charset="-128"/>
                        </a:rPr>
                        <a:t>合計</a:t>
                      </a:r>
                      <a:endParaRPr lang="ja-JP" sz="1600" kern="100" dirty="0">
                        <a:solidFill>
                          <a:schemeClr val="tx1"/>
                        </a:solidFill>
                        <a:effectLst/>
                        <a:latin typeface="BIZ UDゴシック" panose="020B0400000000000000" pitchFamily="49" charset="-128"/>
                        <a:ea typeface="BIZ UDゴシック" panose="020B0400000000000000" pitchFamily="49" charset="-128"/>
                        <a:cs typeface="Times New Roman" panose="02020603050405020304" pitchFamily="18" charset="0"/>
                      </a:endParaRPr>
                    </a:p>
                  </a:txBody>
                  <a:tcPr marL="68580" marR="68580" marT="0" marB="0"/>
                </a:tc>
                <a:tc>
                  <a:txBody>
                    <a:bodyPr/>
                    <a:lstStyle/>
                    <a:p>
                      <a:pPr marL="0" algn="just" defTabSz="914400" rtl="0" eaLnBrk="1" latinLnBrk="0" hangingPunct="1">
                        <a:spcAft>
                          <a:spcPts val="0"/>
                        </a:spcAft>
                      </a:pPr>
                      <a:r>
                        <a:rPr kumimoji="1" lang="en-US" sz="2000" kern="100" dirty="0">
                          <a:solidFill>
                            <a:schemeClr val="tx1"/>
                          </a:solidFill>
                          <a:effectLst/>
                          <a:latin typeface="+mn-lt"/>
                          <a:ea typeface="+mn-ea"/>
                          <a:cs typeface="+mn-cs"/>
                        </a:rPr>
                        <a:t> </a:t>
                      </a:r>
                      <a:endParaRPr kumimoji="1" lang="ja-JP" sz="2000" kern="100" dirty="0">
                        <a:solidFill>
                          <a:schemeClr val="tx1"/>
                        </a:solidFill>
                        <a:effectLst/>
                        <a:latin typeface="+mn-lt"/>
                        <a:ea typeface="+mn-ea"/>
                        <a:cs typeface="+mn-cs"/>
                      </a:endParaRPr>
                    </a:p>
                  </a:txBody>
                  <a:tcPr marL="68580" marR="68580" marT="0" marB="0"/>
                </a:tc>
                <a:tc>
                  <a:txBody>
                    <a:bodyPr/>
                    <a:lstStyle/>
                    <a:p>
                      <a:pPr algn="just">
                        <a:spcAft>
                          <a:spcPts val="0"/>
                        </a:spcAft>
                      </a:pPr>
                      <a:r>
                        <a:rPr kumimoji="1" lang="en-US" sz="1600" kern="100" dirty="0">
                          <a:solidFill>
                            <a:schemeClr val="tx1"/>
                          </a:solidFill>
                          <a:effectLst/>
                          <a:latin typeface="+mn-lt"/>
                          <a:ea typeface="+mn-ea"/>
                          <a:cs typeface="+mn-cs"/>
                        </a:rPr>
                        <a:t> </a:t>
                      </a:r>
                      <a:endParaRPr kumimoji="1" lang="ja-JP" sz="1600" kern="1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2974420475"/>
                  </a:ext>
                </a:extLst>
              </a:tr>
              <a:tr h="511233">
                <a:tc>
                  <a:txBody>
                    <a:bodyPr/>
                    <a:lstStyle/>
                    <a:p>
                      <a:pPr marL="0" algn="ctr" defTabSz="914400" rtl="0" eaLnBrk="1" latinLnBrk="0" hangingPunct="1">
                        <a:spcAft>
                          <a:spcPts val="0"/>
                        </a:spcAft>
                      </a:pPr>
                      <a:r>
                        <a:rPr kumimoji="1" lang="ja-JP" altLang="en-US" sz="1600" b="1" kern="100" dirty="0">
                          <a:solidFill>
                            <a:schemeClr val="tx1"/>
                          </a:solidFill>
                          <a:effectLst/>
                          <a:latin typeface="BIZ UDゴシック" panose="020B0400000000000000" pitchFamily="49" charset="-128"/>
                          <a:ea typeface="BIZ UDゴシック" panose="020B0400000000000000" pitchFamily="49" charset="-128"/>
                          <a:cs typeface="+mn-cs"/>
                        </a:rPr>
                        <a:t>うち、実証調査の支援要望経費</a:t>
                      </a:r>
                      <a:endParaRPr kumimoji="1" lang="ja-JP" sz="1600" b="1" kern="100" dirty="0">
                        <a:solidFill>
                          <a:schemeClr val="tx1"/>
                        </a:solidFill>
                        <a:effectLst/>
                        <a:latin typeface="BIZ UDゴシック" panose="020B0400000000000000" pitchFamily="49" charset="-128"/>
                        <a:ea typeface="BIZ UDゴシック" panose="020B0400000000000000" pitchFamily="49" charset="-128"/>
                        <a:cs typeface="+mn-cs"/>
                      </a:endParaRPr>
                    </a:p>
                  </a:txBody>
                  <a:tcPr marL="68580" marR="68580" marT="0" marB="0"/>
                </a:tc>
                <a:tc>
                  <a:txBody>
                    <a:bodyPr/>
                    <a:lstStyle/>
                    <a:p>
                      <a:pPr marL="0" algn="just" defTabSz="914400" rtl="0" eaLnBrk="1" latinLnBrk="0" hangingPunct="1">
                        <a:spcAft>
                          <a:spcPts val="0"/>
                        </a:spcAft>
                      </a:pPr>
                      <a:endParaRPr kumimoji="1" lang="ja-JP" sz="2000" kern="100" dirty="0">
                        <a:solidFill>
                          <a:schemeClr val="tx1"/>
                        </a:solidFill>
                        <a:effectLst/>
                        <a:latin typeface="+mn-lt"/>
                        <a:ea typeface="+mn-ea"/>
                        <a:cs typeface="+mn-cs"/>
                      </a:endParaRPr>
                    </a:p>
                  </a:txBody>
                  <a:tcPr marL="68580" marR="68580" marT="0" marB="0"/>
                </a:tc>
                <a:tc>
                  <a:txBody>
                    <a:bodyPr/>
                    <a:lstStyle/>
                    <a:p>
                      <a:pPr algn="just">
                        <a:spcAft>
                          <a:spcPts val="0"/>
                        </a:spcAft>
                      </a:pPr>
                      <a:endParaRPr kumimoji="1" lang="ja-JP" sz="1600" kern="100" dirty="0">
                        <a:solidFill>
                          <a:schemeClr val="tx1"/>
                        </a:solidFill>
                        <a:effectLst/>
                        <a:latin typeface="+mn-lt"/>
                        <a:ea typeface="+mn-ea"/>
                        <a:cs typeface="+mn-cs"/>
                      </a:endParaRPr>
                    </a:p>
                  </a:txBody>
                  <a:tcPr marL="68580" marR="68580" marT="0" marB="0"/>
                </a:tc>
                <a:extLst>
                  <a:ext uri="{0D108BD9-81ED-4DB2-BD59-A6C34878D82A}">
                    <a16:rowId xmlns:a16="http://schemas.microsoft.com/office/drawing/2014/main" val="2584937602"/>
                  </a:ext>
                </a:extLst>
              </a:tr>
            </a:tbl>
          </a:graphicData>
        </a:graphic>
      </p:graphicFrame>
    </p:spTree>
    <p:extLst>
      <p:ext uri="{BB962C8B-B14F-4D97-AF65-F5344CB8AC3E}">
        <p14:creationId xmlns:p14="http://schemas.microsoft.com/office/powerpoint/2010/main" val="37598683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タイトル 1"/>
          <p:cNvSpPr txBox="1"/>
          <p:nvPr/>
        </p:nvSpPr>
        <p:spPr>
          <a:xfrm>
            <a:off x="-5284" y="17519"/>
            <a:ext cx="8897763" cy="490538"/>
          </a:xfrm>
          <a:prstGeom prst="rect">
            <a:avLst/>
          </a:prstGeom>
          <a:noFill/>
          <a:ln>
            <a:noFill/>
          </a:ln>
        </p:spPr>
        <p:txBody>
          <a:bodyPr vert="horz" wrap="square" lIns="91440" tIns="45720" rIns="91440" bIns="45720" numCol="1" anchor="ctr" anchorCtr="0" compatLnSpc="1">
            <a:prstTxWarp prst="textNoShape">
              <a:avLst/>
            </a:prstTxWarp>
          </a:bodyPr>
          <a:lstStyle>
            <a:lvl1pPr algn="l" rtl="0" eaLnBrk="0" fontAlgn="base" hangingPunct="0">
              <a:spcBef>
                <a:spcPct val="0"/>
              </a:spcBef>
              <a:spcAft>
                <a:spcPct val="0"/>
              </a:spcAft>
              <a:defRPr kumimoji="1" sz="2308">
                <a:solidFill>
                  <a:srgbClr val="4087C8"/>
                </a:solidFill>
                <a:latin typeface="+mj-lt"/>
                <a:ea typeface="+mj-ea"/>
                <a:cs typeface="+mj-cs"/>
              </a:defRPr>
            </a:lvl1pPr>
            <a:lvl2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2pPr>
            <a:lvl3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3pPr>
            <a:lvl4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4pPr>
            <a:lvl5pPr algn="l" rtl="0" eaLnBrk="0" fontAlgn="base" hangingPunct="0">
              <a:spcBef>
                <a:spcPct val="0"/>
              </a:spcBef>
              <a:spcAft>
                <a:spcPct val="0"/>
              </a:spcAft>
              <a:defRPr kumimoji="1" sz="2308">
                <a:solidFill>
                  <a:srgbClr val="4087C8"/>
                </a:solidFill>
                <a:latin typeface="HGP創英角ｺﾞｼｯｸUB" pitchFamily="50" charset="-128"/>
                <a:ea typeface="ＭＳ Ｐゴシック" pitchFamily="50" charset="-128"/>
              </a:defRPr>
            </a:lvl5pPr>
            <a:lvl6pPr marL="389586"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6pPr>
            <a:lvl7pPr marL="779173"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7pPr>
            <a:lvl8pPr marL="1168759"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8pPr>
            <a:lvl9pPr marL="1558345" algn="l" rtl="0" fontAlgn="base">
              <a:spcBef>
                <a:spcPct val="0"/>
              </a:spcBef>
              <a:spcAft>
                <a:spcPct val="0"/>
              </a:spcAft>
              <a:defRPr kumimoji="1" sz="2386">
                <a:solidFill>
                  <a:srgbClr val="4087C8"/>
                </a:solidFill>
                <a:latin typeface="HGP創英角ｺﾞｼｯｸUB" pitchFamily="50" charset="-128"/>
                <a:ea typeface="ＭＳ Ｐゴシック" pitchFamily="50" charset="-128"/>
              </a:defRPr>
            </a:lvl9pPr>
          </a:lstStyle>
          <a:p>
            <a:pPr>
              <a:defRPr/>
            </a:pPr>
            <a:r>
              <a:rPr lang="ja-JP" altLang="en-US" sz="1800" dirty="0"/>
              <a:t>　〇〇〇〇実証調査</a:t>
            </a:r>
            <a:endParaRPr lang="ja-JP" altLang="en-US" sz="1800" kern="0" dirty="0">
              <a:latin typeface="HGP創英角ｺﾞｼｯｸUB" panose="020B0900000000000000" pitchFamily="50" charset="-128"/>
              <a:ea typeface="HGP創英角ｺﾞｼｯｸUB" panose="020B0900000000000000" pitchFamily="50" charset="-128"/>
            </a:endParaRPr>
          </a:p>
        </p:txBody>
      </p:sp>
      <p:sp>
        <p:nvSpPr>
          <p:cNvPr id="12" name="テキスト ボックス 11"/>
          <p:cNvSpPr txBox="1"/>
          <p:nvPr/>
        </p:nvSpPr>
        <p:spPr>
          <a:xfrm>
            <a:off x="0" y="2781608"/>
            <a:ext cx="4815840" cy="3046988"/>
          </a:xfrm>
          <a:prstGeom prst="rect">
            <a:avLst/>
          </a:prstGeom>
          <a:noFill/>
          <a:ln>
            <a:noFill/>
          </a:ln>
        </p:spPr>
        <p:txBody>
          <a:bodyPr wrap="square" lIns="46800" rIns="46800" rtlCol="0">
            <a:spAutoFit/>
          </a:bodyPr>
          <a:lstStyle/>
          <a:p>
            <a:pPr marL="164127" indent="-164127" fontAlgn="auto">
              <a:spcBef>
                <a:spcPts val="0"/>
              </a:spcBef>
              <a:spcAft>
                <a:spcPts val="0"/>
              </a:spcAft>
            </a:pPr>
            <a:r>
              <a:rPr lang="ja-JP" altLang="en-US" sz="1600" dirty="0">
                <a:solidFill>
                  <a:srgbClr val="000000"/>
                </a:solidFill>
                <a:latin typeface="メイリオ" panose="020B0604030504040204" pitchFamily="50" charset="-128"/>
                <a:ea typeface="メイリオ" panose="020B0604030504040204" pitchFamily="50" charset="-128"/>
              </a:rPr>
              <a:t>＜取組の詳細＞</a:t>
            </a: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r>
              <a:rPr lang="ja-JP" altLang="en-US" sz="1600" dirty="0">
                <a:solidFill>
                  <a:srgbClr val="000000"/>
                </a:solidFill>
                <a:latin typeface="メイリオ" panose="020B0604030504040204" pitchFamily="50" charset="-128"/>
                <a:ea typeface="メイリオ" panose="020B0604030504040204" pitchFamily="50" charset="-128"/>
              </a:rPr>
              <a:t>〇　○○ではこれまで、○○のような形で○○などの取組を進めてきている。</a:t>
            </a: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r>
              <a:rPr lang="ja-JP" altLang="en-US" sz="1600" dirty="0">
                <a:solidFill>
                  <a:srgbClr val="000000"/>
                </a:solidFill>
                <a:latin typeface="メイリオ" panose="020B0604030504040204" pitchFamily="50" charset="-128"/>
                <a:ea typeface="メイリオ" panose="020B0604030504040204" pitchFamily="50" charset="-128"/>
              </a:rPr>
              <a:t>　　一方、○○の開催に際し、○○等が課題となっており、事業の実施に際しては、〇〇における〇〇には留意点が多々ある。</a:t>
            </a: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r>
              <a:rPr lang="ja-JP" altLang="en-US" sz="1600" dirty="0">
                <a:solidFill>
                  <a:srgbClr val="000000"/>
                </a:solidFill>
                <a:latin typeface="メイリオ" panose="020B0604030504040204" pitchFamily="50" charset="-128"/>
                <a:ea typeface="メイリオ" panose="020B0604030504040204" pitchFamily="50" charset="-128"/>
              </a:rPr>
              <a:t>○　このため、○○という先進的な取組を行ってきた〇〇の取組（先進性）を、他の地方公共団体や学校においても取り組みやすくするため、汎用性のある応用可能な形で〇〇として取りまとめ、その使用方法も含め、〇〇として広報啓発する。</a:t>
            </a:r>
            <a:endParaRPr lang="en-US" altLang="ja-JP" sz="1600" b="1" dirty="0">
              <a:solidFill>
                <a:srgbClr val="000000"/>
              </a:solidFill>
              <a:latin typeface="メイリオ" panose="020B0604030504040204" pitchFamily="50" charset="-128"/>
              <a:ea typeface="メイリオ" panose="020B0604030504040204" pitchFamily="50" charset="-128"/>
            </a:endParaRPr>
          </a:p>
        </p:txBody>
      </p:sp>
      <p:sp>
        <p:nvSpPr>
          <p:cNvPr id="20" name="テキスト ボックス 19"/>
          <p:cNvSpPr txBox="1"/>
          <p:nvPr/>
        </p:nvSpPr>
        <p:spPr>
          <a:xfrm>
            <a:off x="41375" y="613781"/>
            <a:ext cx="9040495" cy="2062103"/>
          </a:xfrm>
          <a:prstGeom prst="rect">
            <a:avLst/>
          </a:prstGeom>
          <a:noFill/>
          <a:ln>
            <a:solidFill>
              <a:schemeClr val="tx1"/>
            </a:solidFill>
          </a:ln>
        </p:spPr>
        <p:txBody>
          <a:bodyPr wrap="square" lIns="91440" tIns="45720" rIns="91440" bIns="45720" rtlCol="0" anchor="t">
            <a:spAutoFit/>
          </a:bodyPr>
          <a:lstStyle/>
          <a:p>
            <a:pPr marL="163830" indent="-163830" fontAlgn="auto">
              <a:spcBef>
                <a:spcPts val="0"/>
              </a:spcBef>
              <a:spcAft>
                <a:spcPts val="0"/>
              </a:spcAft>
            </a:pPr>
            <a:r>
              <a:rPr lang="ja-JP" altLang="en-US" sz="1600" dirty="0">
                <a:solidFill>
                  <a:srgbClr val="000000"/>
                </a:solidFill>
                <a:latin typeface="メイリオ" panose="020B0604030504040204" pitchFamily="50" charset="-128"/>
                <a:ea typeface="メイリオ" panose="020B0604030504040204" pitchFamily="50" charset="-128"/>
              </a:rPr>
              <a:t>＜取組概要＞</a:t>
            </a:r>
            <a:endParaRPr lang="en-US" altLang="ja-JP" sz="1600" dirty="0">
              <a:solidFill>
                <a:srgbClr val="000000"/>
              </a:solidFill>
              <a:latin typeface="メイリオ" panose="020B0604030504040204" pitchFamily="50" charset="-128"/>
              <a:ea typeface="メイリオ" panose="020B0604030504040204" pitchFamily="50" charset="-128"/>
            </a:endParaRPr>
          </a:p>
          <a:p>
            <a:pPr marL="266700" indent="-238125" fontAlgn="auto">
              <a:spcBef>
                <a:spcPts val="0"/>
              </a:spcBef>
              <a:spcAft>
                <a:spcPts val="0"/>
              </a:spcAft>
            </a:pPr>
            <a:r>
              <a:rPr lang="ja-JP" altLang="en-US" sz="1600" dirty="0">
                <a:solidFill>
                  <a:srgbClr val="000000"/>
                </a:solidFill>
                <a:latin typeface="メイリオ"/>
                <a:ea typeface="メイリオ"/>
              </a:rPr>
              <a:t>○</a:t>
            </a:r>
            <a:r>
              <a:rPr lang="en-US" altLang="ja-JP" sz="1600" dirty="0">
                <a:solidFill>
                  <a:srgbClr val="000000"/>
                </a:solidFill>
                <a:latin typeface="メイリオ"/>
                <a:ea typeface="メイリオ"/>
              </a:rPr>
              <a:t>【</a:t>
            </a:r>
            <a:r>
              <a:rPr lang="ja-JP" altLang="en-US" sz="1600" dirty="0">
                <a:solidFill>
                  <a:srgbClr val="000000"/>
                </a:solidFill>
                <a:latin typeface="メイリオ"/>
                <a:ea typeface="メイリオ"/>
              </a:rPr>
              <a:t>メイリオ　</a:t>
            </a:r>
            <a:r>
              <a:rPr lang="en-US" altLang="ja-JP" sz="1600" dirty="0">
                <a:solidFill>
                  <a:srgbClr val="000000"/>
                </a:solidFill>
                <a:latin typeface="メイリオ"/>
                <a:ea typeface="メイリオ"/>
              </a:rPr>
              <a:t>16</a:t>
            </a:r>
            <a:r>
              <a:rPr lang="ja-JP" altLang="en-US" sz="1600" dirty="0">
                <a:solidFill>
                  <a:srgbClr val="000000"/>
                </a:solidFill>
                <a:latin typeface="メイリオ"/>
                <a:ea typeface="メイリオ"/>
              </a:rPr>
              <a:t>ポイント</a:t>
            </a:r>
            <a:r>
              <a:rPr lang="en-US" altLang="ja-JP" sz="1600" dirty="0">
                <a:solidFill>
                  <a:srgbClr val="000000"/>
                </a:solidFill>
                <a:latin typeface="メイリオ"/>
                <a:ea typeface="メイリオ"/>
              </a:rPr>
              <a:t>】</a:t>
            </a:r>
          </a:p>
          <a:p>
            <a:pPr marL="266700" indent="-238125" fontAlgn="auto">
              <a:spcBef>
                <a:spcPts val="0"/>
              </a:spcBef>
              <a:spcAft>
                <a:spcPts val="0"/>
              </a:spcAft>
            </a:pPr>
            <a:r>
              <a:rPr lang="ja-JP" altLang="en-US" sz="1600" dirty="0">
                <a:solidFill>
                  <a:srgbClr val="000000"/>
                </a:solidFill>
                <a:latin typeface="メイリオ"/>
                <a:ea typeface="メイリオ"/>
              </a:rPr>
              <a:t>　</a:t>
            </a:r>
            <a:r>
              <a:rPr lang="en-US" altLang="ja-JP" sz="1600" dirty="0">
                <a:solidFill>
                  <a:srgbClr val="000000"/>
                </a:solidFill>
                <a:latin typeface="メイリオ"/>
                <a:ea typeface="メイリオ"/>
              </a:rPr>
              <a:t>※</a:t>
            </a:r>
            <a:r>
              <a:rPr lang="ja-JP" altLang="en-US" sz="1600" dirty="0">
                <a:solidFill>
                  <a:srgbClr val="000000"/>
                </a:solidFill>
                <a:latin typeface="メイリオ"/>
                <a:ea typeface="メイリオ"/>
              </a:rPr>
              <a:t>現状の課題、心のバリアフリーの積極的拡大には至っていない理由、</a:t>
            </a:r>
            <a:endParaRPr lang="en-US" altLang="ja-JP" sz="1600" dirty="0">
              <a:solidFill>
                <a:srgbClr val="000000"/>
              </a:solidFill>
              <a:latin typeface="メイリオ"/>
              <a:ea typeface="メイリオ"/>
            </a:endParaRPr>
          </a:p>
          <a:p>
            <a:pPr marL="266700" indent="-238125" fontAlgn="auto">
              <a:spcBef>
                <a:spcPts val="0"/>
              </a:spcBef>
              <a:spcAft>
                <a:spcPts val="0"/>
              </a:spcAft>
            </a:pPr>
            <a:r>
              <a:rPr lang="ja-JP" altLang="en-US" sz="1600" dirty="0">
                <a:solidFill>
                  <a:srgbClr val="000000"/>
                </a:solidFill>
                <a:latin typeface="メイリオ"/>
                <a:ea typeface="メイリオ"/>
              </a:rPr>
              <a:t>　　取組に向けた概要等を記載。</a:t>
            </a:r>
            <a:endParaRPr lang="en-US" altLang="ja-JP" sz="1600" dirty="0">
              <a:solidFill>
                <a:srgbClr val="000000"/>
              </a:solidFill>
              <a:latin typeface="メイリオ"/>
              <a:ea typeface="メイリオ"/>
            </a:endParaRPr>
          </a:p>
          <a:p>
            <a:pPr marL="266700" indent="-238125" fontAlgn="auto">
              <a:spcBef>
                <a:spcPts val="0"/>
              </a:spcBef>
              <a:spcAft>
                <a:spcPts val="0"/>
              </a:spcAft>
            </a:pPr>
            <a:r>
              <a:rPr lang="ja-JP" altLang="en-US" sz="1600" dirty="0">
                <a:solidFill>
                  <a:srgbClr val="000000"/>
                </a:solidFill>
                <a:latin typeface="メイリオ"/>
                <a:ea typeface="メイリオ"/>
              </a:rPr>
              <a:t>　（以下、記載例）</a:t>
            </a:r>
            <a:br>
              <a:rPr lang="en-US" altLang="ja-JP" sz="1600" dirty="0">
                <a:solidFill>
                  <a:srgbClr val="000000"/>
                </a:solidFill>
                <a:latin typeface="メイリオ"/>
                <a:ea typeface="メイリオ"/>
              </a:rPr>
            </a:br>
            <a:r>
              <a:rPr lang="ja-JP" altLang="en-US" sz="1600" dirty="0">
                <a:solidFill>
                  <a:srgbClr val="000000"/>
                </a:solidFill>
                <a:latin typeface="メイリオ"/>
                <a:ea typeface="メイリオ"/>
              </a:rPr>
              <a:t>現状○○の取組については、○○等の理由により、積極的拡大には至っていない。</a:t>
            </a:r>
            <a:endParaRPr lang="en-US" altLang="ja-JP" sz="1600" dirty="0">
              <a:solidFill>
                <a:srgbClr val="000000"/>
              </a:solidFill>
              <a:latin typeface="メイリオ"/>
              <a:ea typeface="メイリオ"/>
            </a:endParaRPr>
          </a:p>
          <a:p>
            <a:pPr marL="266700" indent="-238125" fontAlgn="auto">
              <a:spcBef>
                <a:spcPts val="0"/>
              </a:spcBef>
              <a:spcAft>
                <a:spcPts val="0"/>
              </a:spcAft>
            </a:pPr>
            <a:r>
              <a:rPr lang="ja-JP" altLang="en-US" sz="1600" dirty="0">
                <a:solidFill>
                  <a:srgbClr val="000000"/>
                </a:solidFill>
                <a:latin typeface="メイリオ"/>
                <a:ea typeface="メイリオ"/>
              </a:rPr>
              <a:t>　　そこで、○○でこれまで積極的にすすめられてきた、○○などについて、他の事業者等にとっても取り組みやすく応用可能な形で実施できるよう○○を行う。</a:t>
            </a:r>
          </a:p>
        </p:txBody>
      </p:sp>
      <p:sp>
        <p:nvSpPr>
          <p:cNvPr id="5" name="正方形/長方形 4"/>
          <p:cNvSpPr/>
          <p:nvPr/>
        </p:nvSpPr>
        <p:spPr>
          <a:xfrm>
            <a:off x="4815839" y="2781608"/>
            <a:ext cx="4076639" cy="3504892"/>
          </a:xfrm>
          <a:prstGeom prst="rect">
            <a:avLst/>
          </a:prstGeom>
          <a:solidFill>
            <a:schemeClr val="accent5"/>
          </a:solid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ja-JP" altLang="en-US" sz="1400" dirty="0">
                <a:solidFill>
                  <a:schemeClr val="tx1"/>
                </a:solidFill>
              </a:rPr>
              <a:t>スキーム図など</a:t>
            </a:r>
            <a:r>
              <a:rPr lang="ja-JP" altLang="en-US" sz="1400">
                <a:solidFill>
                  <a:schemeClr val="tx1"/>
                </a:solidFill>
              </a:rPr>
              <a:t>の説明図</a:t>
            </a:r>
            <a:endParaRPr lang="en-US" altLang="ja-JP" sz="1400" dirty="0">
              <a:solidFill>
                <a:schemeClr val="tx1"/>
              </a:solidFill>
            </a:endParaRPr>
          </a:p>
        </p:txBody>
      </p:sp>
      <p:sp>
        <p:nvSpPr>
          <p:cNvPr id="6" name="テキスト ボックス 5"/>
          <p:cNvSpPr txBox="1"/>
          <p:nvPr/>
        </p:nvSpPr>
        <p:spPr>
          <a:xfrm>
            <a:off x="-5284" y="6180541"/>
            <a:ext cx="4678743" cy="584775"/>
          </a:xfrm>
          <a:prstGeom prst="rect">
            <a:avLst/>
          </a:prstGeom>
          <a:noFill/>
          <a:ln>
            <a:noFill/>
          </a:ln>
        </p:spPr>
        <p:txBody>
          <a:bodyPr wrap="square" lIns="46800" rIns="46800" rtlCol="0">
            <a:spAutoFit/>
          </a:bodyPr>
          <a:lstStyle/>
          <a:p>
            <a:pPr marL="164127" indent="-164127" fontAlgn="auto">
              <a:spcBef>
                <a:spcPts val="0"/>
              </a:spcBef>
              <a:spcAft>
                <a:spcPts val="0"/>
              </a:spcAft>
            </a:pPr>
            <a:r>
              <a:rPr lang="ja-JP" altLang="en-US" sz="1600" dirty="0">
                <a:solidFill>
                  <a:srgbClr val="000000"/>
                </a:solidFill>
                <a:latin typeface="メイリオ" panose="020B0604030504040204" pitchFamily="50" charset="-128"/>
                <a:ea typeface="メイリオ" panose="020B0604030504040204" pitchFamily="50" charset="-128"/>
              </a:rPr>
              <a:t>＜事業実施期間＞</a:t>
            </a:r>
            <a:endParaRPr lang="en-US" altLang="ja-JP" sz="1600" dirty="0">
              <a:solidFill>
                <a:srgbClr val="000000"/>
              </a:solidFill>
              <a:latin typeface="メイリオ" panose="020B0604030504040204" pitchFamily="50" charset="-128"/>
              <a:ea typeface="メイリオ" panose="020B0604030504040204" pitchFamily="50" charset="-128"/>
            </a:endParaRPr>
          </a:p>
          <a:p>
            <a:pPr marL="164127" indent="-164127" fontAlgn="auto">
              <a:spcBef>
                <a:spcPts val="0"/>
              </a:spcBef>
              <a:spcAft>
                <a:spcPts val="0"/>
              </a:spcAft>
            </a:pPr>
            <a:r>
              <a:rPr lang="ja-JP" altLang="en-US" sz="1600" dirty="0">
                <a:solidFill>
                  <a:srgbClr val="000000"/>
                </a:solidFill>
                <a:latin typeface="メイリオ" panose="020B0604030504040204" pitchFamily="50" charset="-128"/>
                <a:ea typeface="メイリオ" panose="020B0604030504040204" pitchFamily="50" charset="-128"/>
              </a:rPr>
              <a:t>　〇〇年〇〇月～〇〇年〇〇月</a:t>
            </a:r>
            <a:endParaRPr lang="en-US" altLang="ja-JP" sz="1600" dirty="0">
              <a:solidFill>
                <a:srgbClr val="000000"/>
              </a:solidFill>
              <a:latin typeface="メイリオ" panose="020B0604030504040204" pitchFamily="50" charset="-128"/>
              <a:ea typeface="メイリオ" panose="020B0604030504040204" pitchFamily="50" charset="-128"/>
            </a:endParaRPr>
          </a:p>
        </p:txBody>
      </p:sp>
      <p:sp>
        <p:nvSpPr>
          <p:cNvPr id="8" name="テキスト ボックス 7"/>
          <p:cNvSpPr txBox="1"/>
          <p:nvPr/>
        </p:nvSpPr>
        <p:spPr>
          <a:xfrm>
            <a:off x="8319806" y="0"/>
            <a:ext cx="824194" cy="338554"/>
          </a:xfrm>
          <a:prstGeom prst="rect">
            <a:avLst/>
          </a:prstGeom>
          <a:solidFill>
            <a:srgbClr val="FFFF00"/>
          </a:solidFill>
        </p:spPr>
        <p:txBody>
          <a:bodyPr wrap="square" rtlCol="0">
            <a:spAutoFit/>
          </a:bodyPr>
          <a:lstStyle/>
          <a:p>
            <a:r>
              <a:rPr kumimoji="1" lang="ja-JP" altLang="en-US" sz="1600" b="1" dirty="0">
                <a:solidFill>
                  <a:srgbClr val="FF0000"/>
                </a:solidFill>
              </a:rPr>
              <a:t>記載例</a:t>
            </a:r>
          </a:p>
        </p:txBody>
      </p:sp>
    </p:spTree>
    <p:extLst>
      <p:ext uri="{BB962C8B-B14F-4D97-AF65-F5344CB8AC3E}">
        <p14:creationId xmlns:p14="http://schemas.microsoft.com/office/powerpoint/2010/main" val="38938190"/>
      </p:ext>
    </p:extLst>
  </p:cSld>
  <p:clrMapOvr>
    <a:masterClrMapping/>
  </p:clrMapOvr>
</p:sld>
</file>

<file path=ppt/theme/theme1.xml><?xml version="1.0" encoding="utf-8"?>
<a:theme xmlns:a="http://schemas.openxmlformats.org/drawingml/2006/main" name="標準デザイン">
  <a:themeElements>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標準デザイン">
      <a:majorFont>
        <a:latin typeface="HGP創英角ｺﾞｼｯｸUB"/>
        <a:ea typeface="HGP創英角ｺﾞｼｯｸUB"/>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標準デザイン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標準デザイン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標準デザイン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標準デザイン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標準デザイン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標準デザイン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標準デザイン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標準デザイン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5154908F-1419-4CAC-B4AE-9298353669D5}" vid="{E00009AC-6EF1-4080-B073-2679ADBAC50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blank</Template>
  <TotalTime>1197</TotalTime>
  <Words>314</Words>
  <Application>Microsoft Office PowerPoint</Application>
  <PresentationFormat>画面に合わせる (4:3)</PresentationFormat>
  <Paragraphs>56</Paragraphs>
  <Slides>3</Slides>
  <Notes>2</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3</vt:i4>
      </vt:variant>
    </vt:vector>
  </HeadingPairs>
  <TitlesOfParts>
    <vt:vector size="11" baseType="lpstr">
      <vt:lpstr>BIZ UDゴシック</vt:lpstr>
      <vt:lpstr>HGP創英角ｺﾞｼｯｸUB</vt:lpstr>
      <vt:lpstr>メイリオ</vt:lpstr>
      <vt:lpstr>游明朝</vt:lpstr>
      <vt:lpstr>Arial</vt:lpstr>
      <vt:lpstr>Calibri</vt:lpstr>
      <vt:lpstr>Times New Roman</vt:lpstr>
      <vt:lpstr>標準デザイン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レビューシート事業名</dc:title>
  <dc:creator>なし</dc:creator>
  <cp:lastModifiedBy>近藤孝則</cp:lastModifiedBy>
  <cp:revision>35</cp:revision>
  <cp:lastPrinted>2023-09-06T10:47:14Z</cp:lastPrinted>
  <dcterms:created xsi:type="dcterms:W3CDTF">2017-02-28T05:08:27Z</dcterms:created>
  <dcterms:modified xsi:type="dcterms:W3CDTF">2023-09-07T01:09:29Z</dcterms:modified>
</cp:coreProperties>
</file>